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2" r:id="rId6"/>
    <p:sldId id="257" r:id="rId7"/>
    <p:sldId id="258" r:id="rId8"/>
    <p:sldId id="259" r:id="rId9"/>
    <p:sldId id="260" r:id="rId10"/>
    <p:sldId id="263" r:id="rId11"/>
    <p:sldId id="261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47B373-5E39-4E97-872D-3BA6497EFBC1}" v="79" dt="2021-02-03T18:17:32.602"/>
    <p1510:client id="{D04E772E-BB15-42D2-9E81-4A17FEA99F84}" v="187" dt="2021-02-05T13:42:49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ence, YQUEL" userId="S::fyquel@lycee-maurice-ravel.fr::54687d1f-c286-4c11-8c6d-a0c792fcd109" providerId="AD" clId="Web-{D04E772E-BB15-42D2-9E81-4A17FEA99F84}"/>
    <pc:docChg chg="modSld">
      <pc:chgData name="Florence, YQUEL" userId="S::fyquel@lycee-maurice-ravel.fr::54687d1f-c286-4c11-8c6d-a0c792fcd109" providerId="AD" clId="Web-{D04E772E-BB15-42D2-9E81-4A17FEA99F84}" dt="2021-02-05T13:42:45.568" v="102" actId="20577"/>
      <pc:docMkLst>
        <pc:docMk/>
      </pc:docMkLst>
      <pc:sldChg chg="modSp">
        <pc:chgData name="Florence, YQUEL" userId="S::fyquel@lycee-maurice-ravel.fr::54687d1f-c286-4c11-8c6d-a0c792fcd109" providerId="AD" clId="Web-{D04E772E-BB15-42D2-9E81-4A17FEA99F84}" dt="2021-02-05T13:37:24.309" v="13" actId="14100"/>
        <pc:sldMkLst>
          <pc:docMk/>
          <pc:sldMk cId="2003019221" sldId="257"/>
        </pc:sldMkLst>
        <pc:spChg chg="mod">
          <ac:chgData name="Florence, YQUEL" userId="S::fyquel@lycee-maurice-ravel.fr::54687d1f-c286-4c11-8c6d-a0c792fcd109" providerId="AD" clId="Web-{D04E772E-BB15-42D2-9E81-4A17FEA99F84}" dt="2021-02-05T13:37:24.309" v="13" actId="14100"/>
          <ac:spMkLst>
            <pc:docMk/>
            <pc:sldMk cId="2003019221" sldId="257"/>
            <ac:spMk id="4" creationId="{5EACA47B-A076-4FA6-B126-F24968B6D56E}"/>
          </ac:spMkLst>
        </pc:spChg>
      </pc:sldChg>
      <pc:sldChg chg="modSp">
        <pc:chgData name="Florence, YQUEL" userId="S::fyquel@lycee-maurice-ravel.fr::54687d1f-c286-4c11-8c6d-a0c792fcd109" providerId="AD" clId="Web-{D04E772E-BB15-42D2-9E81-4A17FEA99F84}" dt="2021-02-05T13:38:28.545" v="19" actId="20577"/>
        <pc:sldMkLst>
          <pc:docMk/>
          <pc:sldMk cId="3793911124" sldId="258"/>
        </pc:sldMkLst>
        <pc:spChg chg="mod">
          <ac:chgData name="Florence, YQUEL" userId="S::fyquel@lycee-maurice-ravel.fr::54687d1f-c286-4c11-8c6d-a0c792fcd109" providerId="AD" clId="Web-{D04E772E-BB15-42D2-9E81-4A17FEA99F84}" dt="2021-02-05T13:38:28.545" v="19" actId="20577"/>
          <ac:spMkLst>
            <pc:docMk/>
            <pc:sldMk cId="3793911124" sldId="258"/>
            <ac:spMk id="3" creationId="{A784DB82-0F2B-478D-8217-1128555EEC6D}"/>
          </ac:spMkLst>
        </pc:spChg>
      </pc:sldChg>
      <pc:sldChg chg="modSp">
        <pc:chgData name="Florence, YQUEL" userId="S::fyquel@lycee-maurice-ravel.fr::54687d1f-c286-4c11-8c6d-a0c792fcd109" providerId="AD" clId="Web-{D04E772E-BB15-42D2-9E81-4A17FEA99F84}" dt="2021-02-05T13:42:22.239" v="98" actId="1076"/>
        <pc:sldMkLst>
          <pc:docMk/>
          <pc:sldMk cId="3402466303" sldId="259"/>
        </pc:sldMkLst>
        <pc:spChg chg="mod">
          <ac:chgData name="Florence, YQUEL" userId="S::fyquel@lycee-maurice-ravel.fr::54687d1f-c286-4c11-8c6d-a0c792fcd109" providerId="AD" clId="Web-{D04E772E-BB15-42D2-9E81-4A17FEA99F84}" dt="2021-02-05T13:42:22.239" v="98" actId="1076"/>
          <ac:spMkLst>
            <pc:docMk/>
            <pc:sldMk cId="3402466303" sldId="259"/>
            <ac:spMk id="3" creationId="{308FAB1E-1C8D-41D9-8216-72B91AB3B834}"/>
          </ac:spMkLst>
        </pc:spChg>
      </pc:sldChg>
      <pc:sldChg chg="delSp">
        <pc:chgData name="Florence, YQUEL" userId="S::fyquel@lycee-maurice-ravel.fr::54687d1f-c286-4c11-8c6d-a0c792fcd109" providerId="AD" clId="Web-{D04E772E-BB15-42D2-9E81-4A17FEA99F84}" dt="2021-02-05T13:35:52.369" v="0"/>
        <pc:sldMkLst>
          <pc:docMk/>
          <pc:sldMk cId="1074164706" sldId="262"/>
        </pc:sldMkLst>
        <pc:spChg chg="del">
          <ac:chgData name="Florence, YQUEL" userId="S::fyquel@lycee-maurice-ravel.fr::54687d1f-c286-4c11-8c6d-a0c792fcd109" providerId="AD" clId="Web-{D04E772E-BB15-42D2-9E81-4A17FEA99F84}" dt="2021-02-05T13:35:52.369" v="0"/>
          <ac:spMkLst>
            <pc:docMk/>
            <pc:sldMk cId="1074164706" sldId="262"/>
            <ac:spMk id="2" creationId="{DCC9E049-E2FB-4223-885E-1CB53C82F7E3}"/>
          </ac:spMkLst>
        </pc:spChg>
      </pc:sldChg>
      <pc:sldChg chg="delSp modSp">
        <pc:chgData name="Florence, YQUEL" userId="S::fyquel@lycee-maurice-ravel.fr::54687d1f-c286-4c11-8c6d-a0c792fcd109" providerId="AD" clId="Web-{D04E772E-BB15-42D2-9E81-4A17FEA99F84}" dt="2021-02-05T13:39:50.422" v="40"/>
        <pc:sldMkLst>
          <pc:docMk/>
          <pc:sldMk cId="489512225" sldId="263"/>
        </pc:sldMkLst>
        <pc:spChg chg="del">
          <ac:chgData name="Florence, YQUEL" userId="S::fyquel@lycee-maurice-ravel.fr::54687d1f-c286-4c11-8c6d-a0c792fcd109" providerId="AD" clId="Web-{D04E772E-BB15-42D2-9E81-4A17FEA99F84}" dt="2021-02-05T13:39:50.422" v="40"/>
          <ac:spMkLst>
            <pc:docMk/>
            <pc:sldMk cId="489512225" sldId="263"/>
            <ac:spMk id="2" creationId="{F9DFE88C-51DA-4F3D-8F1B-93D2C0DAC350}"/>
          </ac:spMkLst>
        </pc:spChg>
        <pc:picChg chg="mod">
          <ac:chgData name="Florence, YQUEL" userId="S::fyquel@lycee-maurice-ravel.fr::54687d1f-c286-4c11-8c6d-a0c792fcd109" providerId="AD" clId="Web-{D04E772E-BB15-42D2-9E81-4A17FEA99F84}" dt="2021-02-05T13:39:41.641" v="39" actId="1076"/>
          <ac:picMkLst>
            <pc:docMk/>
            <pc:sldMk cId="489512225" sldId="263"/>
            <ac:picMk id="5" creationId="{44C1FE1A-CCB5-484C-B544-F94BB5BA16F3}"/>
          </ac:picMkLst>
        </pc:picChg>
      </pc:sldChg>
      <pc:sldChg chg="modSp">
        <pc:chgData name="Florence, YQUEL" userId="S::fyquel@lycee-maurice-ravel.fr::54687d1f-c286-4c11-8c6d-a0c792fcd109" providerId="AD" clId="Web-{D04E772E-BB15-42D2-9E81-4A17FEA99F84}" dt="2021-02-05T13:42:45.568" v="102" actId="20577"/>
        <pc:sldMkLst>
          <pc:docMk/>
          <pc:sldMk cId="718326146" sldId="264"/>
        </pc:sldMkLst>
        <pc:spChg chg="mod">
          <ac:chgData name="Florence, YQUEL" userId="S::fyquel@lycee-maurice-ravel.fr::54687d1f-c286-4c11-8c6d-a0c792fcd109" providerId="AD" clId="Web-{D04E772E-BB15-42D2-9E81-4A17FEA99F84}" dt="2021-02-05T13:42:45.568" v="102" actId="20577"/>
          <ac:spMkLst>
            <pc:docMk/>
            <pc:sldMk cId="718326146" sldId="264"/>
            <ac:spMk id="2" creationId="{0D8B6684-25C1-4E69-98D9-EF0F4D163745}"/>
          </ac:spMkLst>
        </pc:spChg>
        <pc:picChg chg="mod">
          <ac:chgData name="Florence, YQUEL" userId="S::fyquel@lycee-maurice-ravel.fr::54687d1f-c286-4c11-8c6d-a0c792fcd109" providerId="AD" clId="Web-{D04E772E-BB15-42D2-9E81-4A17FEA99F84}" dt="2021-02-05T13:42:33.552" v="100" actId="14100"/>
          <ac:picMkLst>
            <pc:docMk/>
            <pc:sldMk cId="718326146" sldId="264"/>
            <ac:picMk id="9218" creationId="{3C287859-3F77-4B5E-8438-209F5959EEBA}"/>
          </ac:picMkLst>
        </pc:picChg>
      </pc:sldChg>
    </pc:docChg>
  </pc:docChgLst>
  <pc:docChgLst>
    <pc:chgData name="Florence, YQUEL" userId="54687d1f-c286-4c11-8c6d-a0c792fcd109" providerId="ADAL" clId="{A447B373-5E39-4E97-872D-3BA6497EFBC1}"/>
    <pc:docChg chg="undo custSel mod addSld delSld modSld sldOrd">
      <pc:chgData name="Florence, YQUEL" userId="54687d1f-c286-4c11-8c6d-a0c792fcd109" providerId="ADAL" clId="{A447B373-5E39-4E97-872D-3BA6497EFBC1}" dt="2021-02-03T18:18:32.351" v="764" actId="27636"/>
      <pc:docMkLst>
        <pc:docMk/>
      </pc:docMkLst>
      <pc:sldChg chg="addSp delSp modSp mod setBg delDesignElem">
        <pc:chgData name="Florence, YQUEL" userId="54687d1f-c286-4c11-8c6d-a0c792fcd109" providerId="ADAL" clId="{A447B373-5E39-4E97-872D-3BA6497EFBC1}" dt="2021-02-03T18:09:24.912" v="693" actId="26606"/>
        <pc:sldMkLst>
          <pc:docMk/>
          <pc:sldMk cId="2024989436" sldId="256"/>
        </pc:sldMkLst>
        <pc:spChg chg="mod">
          <ac:chgData name="Florence, YQUEL" userId="54687d1f-c286-4c11-8c6d-a0c792fcd109" providerId="ADAL" clId="{A447B373-5E39-4E97-872D-3BA6497EFBC1}" dt="2021-02-03T18:09:24.912" v="693" actId="26606"/>
          <ac:spMkLst>
            <pc:docMk/>
            <pc:sldMk cId="2024989436" sldId="256"/>
            <ac:spMk id="2" creationId="{785E007B-DB3C-46E8-9C05-3B91BD16732B}"/>
          </ac:spMkLst>
        </pc:spChg>
        <pc:spChg chg="add del mod">
          <ac:chgData name="Florence, YQUEL" userId="54687d1f-c286-4c11-8c6d-a0c792fcd109" providerId="ADAL" clId="{A447B373-5E39-4E97-872D-3BA6497EFBC1}" dt="2021-02-03T18:08:46.169" v="677" actId="21"/>
          <ac:spMkLst>
            <pc:docMk/>
            <pc:sldMk cId="2024989436" sldId="256"/>
            <ac:spMk id="3" creationId="{3426A447-7965-4541-87BC-26B03850FE75}"/>
          </ac:spMkLst>
        </pc:spChg>
        <pc:spChg chg="add del">
          <ac:chgData name="Florence, YQUEL" userId="54687d1f-c286-4c11-8c6d-a0c792fcd109" providerId="ADAL" clId="{A447B373-5E39-4E97-872D-3BA6497EFBC1}" dt="2021-02-03T17:58:41.712" v="466"/>
          <ac:spMkLst>
            <pc:docMk/>
            <pc:sldMk cId="2024989436" sldId="256"/>
            <ac:spMk id="71" creationId="{19245A10-7F37-4569-80D2-2F692931E300}"/>
          </ac:spMkLst>
        </pc:spChg>
        <pc:spChg chg="add del">
          <ac:chgData name="Florence, YQUEL" userId="54687d1f-c286-4c11-8c6d-a0c792fcd109" providerId="ADAL" clId="{A447B373-5E39-4E97-872D-3BA6497EFBC1}" dt="2021-02-03T17:58:41.712" v="466"/>
          <ac:spMkLst>
            <pc:docMk/>
            <pc:sldMk cId="2024989436" sldId="256"/>
            <ac:spMk id="73" creationId="{9267F70F-11C6-4597-9381-D0D80FC18FD9}"/>
          </ac:spMkLst>
        </pc:spChg>
        <pc:spChg chg="add del">
          <ac:chgData name="Florence, YQUEL" userId="54687d1f-c286-4c11-8c6d-a0c792fcd109" providerId="ADAL" clId="{A447B373-5E39-4E97-872D-3BA6497EFBC1}" dt="2021-02-03T17:58:41.712" v="466"/>
          <ac:spMkLst>
            <pc:docMk/>
            <pc:sldMk cId="2024989436" sldId="256"/>
            <ac:spMk id="75" creationId="{2C20A93E-E407-4683-A405-147DE26132AD}"/>
          </ac:spMkLst>
        </pc:spChg>
        <pc:spChg chg="add del">
          <ac:chgData name="Florence, YQUEL" userId="54687d1f-c286-4c11-8c6d-a0c792fcd109" providerId="ADAL" clId="{A447B373-5E39-4E97-872D-3BA6497EFBC1}" dt="2021-02-03T17:58:41.712" v="466"/>
          <ac:spMkLst>
            <pc:docMk/>
            <pc:sldMk cId="2024989436" sldId="256"/>
            <ac:spMk id="77" creationId="{9E8E3DD9-D235-48D9-A0EC-D6817EC84B75}"/>
          </ac:spMkLst>
        </pc:spChg>
        <pc:spChg chg="add del">
          <ac:chgData name="Florence, YQUEL" userId="54687d1f-c286-4c11-8c6d-a0c792fcd109" providerId="ADAL" clId="{A447B373-5E39-4E97-872D-3BA6497EFBC1}" dt="2021-02-03T17:58:41.712" v="466"/>
          <ac:spMkLst>
            <pc:docMk/>
            <pc:sldMk cId="2024989436" sldId="256"/>
            <ac:spMk id="79" creationId="{EA83A145-578D-4A0B-94A7-AEAB2027D7EB}"/>
          </ac:spMkLst>
        </pc:spChg>
        <pc:spChg chg="add">
          <ac:chgData name="Florence, YQUEL" userId="54687d1f-c286-4c11-8c6d-a0c792fcd109" providerId="ADAL" clId="{A447B373-5E39-4E97-872D-3BA6497EFBC1}" dt="2021-02-03T18:09:24.912" v="693" actId="26606"/>
          <ac:spMkLst>
            <pc:docMk/>
            <pc:sldMk cId="2024989436" sldId="256"/>
            <ac:spMk id="1028" creationId="{19245A10-7F37-4569-80D2-2F692931E300}"/>
          </ac:spMkLst>
        </pc:spChg>
        <pc:spChg chg="add">
          <ac:chgData name="Florence, YQUEL" userId="54687d1f-c286-4c11-8c6d-a0c792fcd109" providerId="ADAL" clId="{A447B373-5E39-4E97-872D-3BA6497EFBC1}" dt="2021-02-03T18:09:24.912" v="693" actId="26606"/>
          <ac:spMkLst>
            <pc:docMk/>
            <pc:sldMk cId="2024989436" sldId="256"/>
            <ac:spMk id="1029" creationId="{9267F70F-11C6-4597-9381-D0D80FC18FD9}"/>
          </ac:spMkLst>
        </pc:spChg>
        <pc:spChg chg="add">
          <ac:chgData name="Florence, YQUEL" userId="54687d1f-c286-4c11-8c6d-a0c792fcd109" providerId="ADAL" clId="{A447B373-5E39-4E97-872D-3BA6497EFBC1}" dt="2021-02-03T18:09:24.912" v="693" actId="26606"/>
          <ac:spMkLst>
            <pc:docMk/>
            <pc:sldMk cId="2024989436" sldId="256"/>
            <ac:spMk id="1030" creationId="{2C20A93E-E407-4683-A405-147DE26132AD}"/>
          </ac:spMkLst>
        </pc:spChg>
        <pc:spChg chg="add">
          <ac:chgData name="Florence, YQUEL" userId="54687d1f-c286-4c11-8c6d-a0c792fcd109" providerId="ADAL" clId="{A447B373-5E39-4E97-872D-3BA6497EFBC1}" dt="2021-02-03T18:09:24.912" v="693" actId="26606"/>
          <ac:spMkLst>
            <pc:docMk/>
            <pc:sldMk cId="2024989436" sldId="256"/>
            <ac:spMk id="1031" creationId="{9E8E3DD9-D235-48D9-A0EC-D6817EC84B75}"/>
          </ac:spMkLst>
        </pc:spChg>
        <pc:spChg chg="add">
          <ac:chgData name="Florence, YQUEL" userId="54687d1f-c286-4c11-8c6d-a0c792fcd109" providerId="ADAL" clId="{A447B373-5E39-4E97-872D-3BA6497EFBC1}" dt="2021-02-03T18:09:24.912" v="693" actId="26606"/>
          <ac:spMkLst>
            <pc:docMk/>
            <pc:sldMk cId="2024989436" sldId="256"/>
            <ac:spMk id="1032" creationId="{EA83A145-578D-4A0B-94A7-AEAB2027D7EB}"/>
          </ac:spMkLst>
        </pc:spChg>
        <pc:picChg chg="add del mod">
          <ac:chgData name="Florence, YQUEL" userId="54687d1f-c286-4c11-8c6d-a0c792fcd109" providerId="ADAL" clId="{A447B373-5E39-4E97-872D-3BA6497EFBC1}" dt="2021-02-03T18:09:24.912" v="693" actId="26606"/>
          <ac:picMkLst>
            <pc:docMk/>
            <pc:sldMk cId="2024989436" sldId="256"/>
            <ac:picMk id="1026" creationId="{4EBCF9C1-B023-4B9B-A00E-5840E96A2674}"/>
          </ac:picMkLst>
        </pc:picChg>
      </pc:sldChg>
      <pc:sldChg chg="addSp delSp modSp mod setBg setClrOvrMap">
        <pc:chgData name="Florence, YQUEL" userId="54687d1f-c286-4c11-8c6d-a0c792fcd109" providerId="ADAL" clId="{A447B373-5E39-4E97-872D-3BA6497EFBC1}" dt="2021-02-03T18:11:15.180" v="715" actId="14100"/>
        <pc:sldMkLst>
          <pc:docMk/>
          <pc:sldMk cId="2003019221" sldId="257"/>
        </pc:sldMkLst>
        <pc:spChg chg="mod">
          <ac:chgData name="Florence, YQUEL" userId="54687d1f-c286-4c11-8c6d-a0c792fcd109" providerId="ADAL" clId="{A447B373-5E39-4E97-872D-3BA6497EFBC1}" dt="2021-02-03T18:10:55.729" v="707" actId="14100"/>
          <ac:spMkLst>
            <pc:docMk/>
            <pc:sldMk cId="2003019221" sldId="257"/>
            <ac:spMk id="2" creationId="{B5D6C73D-504D-4E6A-8D68-A6B247D318BF}"/>
          </ac:spMkLst>
        </pc:spChg>
        <pc:spChg chg="mod ord">
          <ac:chgData name="Florence, YQUEL" userId="54687d1f-c286-4c11-8c6d-a0c792fcd109" providerId="ADAL" clId="{A447B373-5E39-4E97-872D-3BA6497EFBC1}" dt="2021-02-03T18:11:06.823" v="713" actId="27636"/>
          <ac:spMkLst>
            <pc:docMk/>
            <pc:sldMk cId="2003019221" sldId="257"/>
            <ac:spMk id="4" creationId="{5EACA47B-A076-4FA6-B126-F24968B6D56E}"/>
          </ac:spMkLst>
        </pc:spChg>
        <pc:spChg chg="add del">
          <ac:chgData name="Florence, YQUEL" userId="54687d1f-c286-4c11-8c6d-a0c792fcd109" providerId="ADAL" clId="{A447B373-5E39-4E97-872D-3BA6497EFBC1}" dt="2021-02-03T18:02:27.398" v="510" actId="26606"/>
          <ac:spMkLst>
            <pc:docMk/>
            <pc:sldMk cId="2003019221" sldId="257"/>
            <ac:spMk id="135" creationId="{E51BA4DF-2BD4-4EC2-B1DB-B27C8AC71864}"/>
          </ac:spMkLst>
        </pc:spChg>
        <pc:spChg chg="add del">
          <ac:chgData name="Florence, YQUEL" userId="54687d1f-c286-4c11-8c6d-a0c792fcd109" providerId="ADAL" clId="{A447B373-5E39-4E97-872D-3BA6497EFBC1}" dt="2021-02-03T18:10:14.999" v="697" actId="26606"/>
          <ac:spMkLst>
            <pc:docMk/>
            <pc:sldMk cId="2003019221" sldId="257"/>
            <ac:spMk id="137" creationId="{F4C0B10B-D2C4-4A54-AFAD-3D27DF88BB37}"/>
          </ac:spMkLst>
        </pc:spChg>
        <pc:spChg chg="add del">
          <ac:chgData name="Florence, YQUEL" userId="54687d1f-c286-4c11-8c6d-a0c792fcd109" providerId="ADAL" clId="{A447B373-5E39-4E97-872D-3BA6497EFBC1}" dt="2021-02-03T18:06:27.337" v="598" actId="26606"/>
          <ac:spMkLst>
            <pc:docMk/>
            <pc:sldMk cId="2003019221" sldId="257"/>
            <ac:spMk id="192" creationId="{357DD0D3-F869-46D0-944C-6EC60E19E351}"/>
          </ac:spMkLst>
        </pc:spChg>
        <pc:spChg chg="add">
          <ac:chgData name="Florence, YQUEL" userId="54687d1f-c286-4c11-8c6d-a0c792fcd109" providerId="ADAL" clId="{A447B373-5E39-4E97-872D-3BA6497EFBC1}" dt="2021-02-03T18:10:14.999" v="697" actId="26606"/>
          <ac:spMkLst>
            <pc:docMk/>
            <pc:sldMk cId="2003019221" sldId="257"/>
            <ac:spMk id="2054" creationId="{357DD0D3-F869-46D0-944C-6EC60E19E351}"/>
          </ac:spMkLst>
        </pc:spChg>
        <pc:grpChg chg="add del">
          <ac:chgData name="Florence, YQUEL" userId="54687d1f-c286-4c11-8c6d-a0c792fcd109" providerId="ADAL" clId="{A447B373-5E39-4E97-872D-3BA6497EFBC1}" dt="2021-02-03T18:10:14.999" v="697" actId="26606"/>
          <ac:grpSpMkLst>
            <pc:docMk/>
            <pc:sldMk cId="2003019221" sldId="257"/>
            <ac:grpSpMk id="139" creationId="{B6BADB90-C74B-40D6-86DC-503F65FCE8DC}"/>
          </ac:grpSpMkLst>
        </pc:grpChg>
        <pc:picChg chg="add del mod">
          <ac:chgData name="Florence, YQUEL" userId="54687d1f-c286-4c11-8c6d-a0c792fcd109" providerId="ADAL" clId="{A447B373-5E39-4E97-872D-3BA6497EFBC1}" dt="2021-02-03T18:02:09.903" v="508" actId="21"/>
          <ac:picMkLst>
            <pc:docMk/>
            <pc:sldMk cId="2003019221" sldId="257"/>
            <ac:picMk id="2050" creationId="{5BAEE5DA-7129-41D0-81AB-1B2E0F7C0C95}"/>
          </ac:picMkLst>
        </pc:picChg>
        <pc:picChg chg="add mod ord">
          <ac:chgData name="Florence, YQUEL" userId="54687d1f-c286-4c11-8c6d-a0c792fcd109" providerId="ADAL" clId="{A447B373-5E39-4E97-872D-3BA6497EFBC1}" dt="2021-02-03T18:11:15.180" v="715" actId="14100"/>
          <ac:picMkLst>
            <pc:docMk/>
            <pc:sldMk cId="2003019221" sldId="257"/>
            <ac:picMk id="2052" creationId="{E750471D-2419-4ABA-BE3C-459C8BAF203F}"/>
          </ac:picMkLst>
        </pc:picChg>
        <pc:cxnChg chg="add del">
          <ac:chgData name="Florence, YQUEL" userId="54687d1f-c286-4c11-8c6d-a0c792fcd109" providerId="ADAL" clId="{A447B373-5E39-4E97-872D-3BA6497EFBC1}" dt="2021-02-03T17:59:31.436" v="476" actId="26606"/>
          <ac:cxnSpMkLst>
            <pc:docMk/>
            <pc:sldMk cId="2003019221" sldId="257"/>
            <ac:cxnSpMk id="71" creationId="{A7F400EE-A8A5-48AF-B4D6-291B52C6F0B0}"/>
          </ac:cxnSpMkLst>
        </pc:cxnChg>
      </pc:sldChg>
      <pc:sldChg chg="addSp delSp modSp mod setBg setClrOvrMap">
        <pc:chgData name="Florence, YQUEL" userId="54687d1f-c286-4c11-8c6d-a0c792fcd109" providerId="ADAL" clId="{A447B373-5E39-4E97-872D-3BA6497EFBC1}" dt="2021-02-03T18:03:29.966" v="526" actId="14100"/>
        <pc:sldMkLst>
          <pc:docMk/>
          <pc:sldMk cId="3793911124" sldId="258"/>
        </pc:sldMkLst>
        <pc:spChg chg="mod">
          <ac:chgData name="Florence, YQUEL" userId="54687d1f-c286-4c11-8c6d-a0c792fcd109" providerId="ADAL" clId="{A447B373-5E39-4E97-872D-3BA6497EFBC1}" dt="2021-02-03T18:03:14.454" v="522" actId="27636"/>
          <ac:spMkLst>
            <pc:docMk/>
            <pc:sldMk cId="3793911124" sldId="258"/>
            <ac:spMk id="2" creationId="{E158B5E1-1913-4E8F-918A-08A40588ECD8}"/>
          </ac:spMkLst>
        </pc:spChg>
        <pc:spChg chg="mod ord">
          <ac:chgData name="Florence, YQUEL" userId="54687d1f-c286-4c11-8c6d-a0c792fcd109" providerId="ADAL" clId="{A447B373-5E39-4E97-872D-3BA6497EFBC1}" dt="2021-02-03T18:03:29.966" v="526" actId="14100"/>
          <ac:spMkLst>
            <pc:docMk/>
            <pc:sldMk cId="3793911124" sldId="258"/>
            <ac:spMk id="3" creationId="{A784DB82-0F2B-478D-8217-1128555EEC6D}"/>
          </ac:spMkLst>
        </pc:spChg>
        <pc:spChg chg="add">
          <ac:chgData name="Florence, YQUEL" userId="54687d1f-c286-4c11-8c6d-a0c792fcd109" providerId="ADAL" clId="{A447B373-5E39-4E97-872D-3BA6497EFBC1}" dt="2021-02-03T18:02:58.968" v="515" actId="26606"/>
          <ac:spMkLst>
            <pc:docMk/>
            <pc:sldMk cId="3793911124" sldId="258"/>
            <ac:spMk id="192" creationId="{CF62D2A7-8207-488C-9F46-316BA81A16C8}"/>
          </ac:spMkLst>
        </pc:spChg>
        <pc:picChg chg="add mod">
          <ac:chgData name="Florence, YQUEL" userId="54687d1f-c286-4c11-8c6d-a0c792fcd109" providerId="ADAL" clId="{A447B373-5E39-4E97-872D-3BA6497EFBC1}" dt="2021-02-03T18:02:58.968" v="515" actId="26606"/>
          <ac:picMkLst>
            <pc:docMk/>
            <pc:sldMk cId="3793911124" sldId="258"/>
            <ac:picMk id="3074" creationId="{8F189E8E-47F0-48D2-9FE4-98DFBB3439B9}"/>
          </ac:picMkLst>
        </pc:picChg>
        <pc:cxnChg chg="add del">
          <ac:chgData name="Florence, YQUEL" userId="54687d1f-c286-4c11-8c6d-a0c792fcd109" providerId="ADAL" clId="{A447B373-5E39-4E97-872D-3BA6497EFBC1}" dt="2021-02-03T18:01:06.295" v="499" actId="26606"/>
          <ac:cxnSpMkLst>
            <pc:docMk/>
            <pc:sldMk cId="3793911124" sldId="258"/>
            <ac:cxnSpMk id="71" creationId="{A7F400EE-A8A5-48AF-B4D6-291B52C6F0B0}"/>
          </ac:cxnSpMkLst>
        </pc:cxnChg>
        <pc:cxnChg chg="add del">
          <ac:chgData name="Florence, YQUEL" userId="54687d1f-c286-4c11-8c6d-a0c792fcd109" providerId="ADAL" clId="{A447B373-5E39-4E97-872D-3BA6497EFBC1}" dt="2021-02-03T18:02:58.968" v="515" actId="26606"/>
          <ac:cxnSpMkLst>
            <pc:docMk/>
            <pc:sldMk cId="3793911124" sldId="258"/>
            <ac:cxnSpMk id="135" creationId="{A7F400EE-A8A5-48AF-B4D6-291B52C6F0B0}"/>
          </ac:cxnSpMkLst>
        </pc:cxnChg>
      </pc:sldChg>
      <pc:sldChg chg="addSp delSp modSp new mod setBg setClrOvrMap">
        <pc:chgData name="Florence, YQUEL" userId="54687d1f-c286-4c11-8c6d-a0c792fcd109" providerId="ADAL" clId="{A447B373-5E39-4E97-872D-3BA6497EFBC1}" dt="2021-02-03T18:18:32.351" v="764" actId="27636"/>
        <pc:sldMkLst>
          <pc:docMk/>
          <pc:sldMk cId="3402466303" sldId="259"/>
        </pc:sldMkLst>
        <pc:spChg chg="mod">
          <ac:chgData name="Florence, YQUEL" userId="54687d1f-c286-4c11-8c6d-a0c792fcd109" providerId="ADAL" clId="{A447B373-5E39-4E97-872D-3BA6497EFBC1}" dt="2021-02-03T18:09:58.937" v="696" actId="14100"/>
          <ac:spMkLst>
            <pc:docMk/>
            <pc:sldMk cId="3402466303" sldId="259"/>
            <ac:spMk id="2" creationId="{46E522DA-B9A2-45F9-9DE7-0E1B83A69F26}"/>
          </ac:spMkLst>
        </pc:spChg>
        <pc:spChg chg="mod ord">
          <ac:chgData name="Florence, YQUEL" userId="54687d1f-c286-4c11-8c6d-a0c792fcd109" providerId="ADAL" clId="{A447B373-5E39-4E97-872D-3BA6497EFBC1}" dt="2021-02-03T18:18:32.351" v="764" actId="27636"/>
          <ac:spMkLst>
            <pc:docMk/>
            <pc:sldMk cId="3402466303" sldId="259"/>
            <ac:spMk id="3" creationId="{308FAB1E-1C8D-41D9-8216-72B91AB3B834}"/>
          </ac:spMkLst>
        </pc:spChg>
        <pc:spChg chg="add del">
          <ac:chgData name="Florence, YQUEL" userId="54687d1f-c286-4c11-8c6d-a0c792fcd109" providerId="ADAL" clId="{A447B373-5E39-4E97-872D-3BA6497EFBC1}" dt="2021-02-03T18:02:53" v="513" actId="26606"/>
          <ac:spMkLst>
            <pc:docMk/>
            <pc:sldMk cId="3402466303" sldId="259"/>
            <ac:spMk id="14" creationId="{5FDF4720-5445-47BE-89FE-E40D1AE6F619}"/>
          </ac:spMkLst>
        </pc:spChg>
        <pc:spChg chg="add del">
          <ac:chgData name="Florence, YQUEL" userId="54687d1f-c286-4c11-8c6d-a0c792fcd109" providerId="ADAL" clId="{A447B373-5E39-4E97-872D-3BA6497EFBC1}" dt="2021-02-03T18:02:53" v="513" actId="26606"/>
          <ac:spMkLst>
            <pc:docMk/>
            <pc:sldMk cId="3402466303" sldId="259"/>
            <ac:spMk id="16" creationId="{AC8710B4-A815-4082-9E4F-F13A0007090C}"/>
          </ac:spMkLst>
        </pc:spChg>
        <pc:spChg chg="add">
          <ac:chgData name="Florence, YQUEL" userId="54687d1f-c286-4c11-8c6d-a0c792fcd109" providerId="ADAL" clId="{A447B373-5E39-4E97-872D-3BA6497EFBC1}" dt="2021-02-03T18:02:53.031" v="514" actId="26606"/>
          <ac:spMkLst>
            <pc:docMk/>
            <pc:sldMk cId="3402466303" sldId="259"/>
            <ac:spMk id="18" creationId="{2C61293E-6EBE-43EF-A52C-9BEBFD7679D4}"/>
          </ac:spMkLst>
        </pc:spChg>
        <pc:spChg chg="add">
          <ac:chgData name="Florence, YQUEL" userId="54687d1f-c286-4c11-8c6d-a0c792fcd109" providerId="ADAL" clId="{A447B373-5E39-4E97-872D-3BA6497EFBC1}" dt="2021-02-03T18:02:53.031" v="514" actId="26606"/>
          <ac:spMkLst>
            <pc:docMk/>
            <pc:sldMk cId="3402466303" sldId="259"/>
            <ac:spMk id="19" creationId="{21540236-BFD5-4A9D-8840-4703E7F76825}"/>
          </ac:spMkLst>
        </pc:spChg>
        <pc:picChg chg="add mod ord">
          <ac:chgData name="Florence, YQUEL" userId="54687d1f-c286-4c11-8c6d-a0c792fcd109" providerId="ADAL" clId="{A447B373-5E39-4E97-872D-3BA6497EFBC1}" dt="2021-02-03T18:02:53.031" v="514" actId="26606"/>
          <ac:picMkLst>
            <pc:docMk/>
            <pc:sldMk cId="3402466303" sldId="259"/>
            <ac:picMk id="4" creationId="{37B7DF26-CC0B-4895-9B24-FE98807ECC35}"/>
          </ac:picMkLst>
        </pc:picChg>
        <pc:cxnChg chg="add del">
          <ac:chgData name="Florence, YQUEL" userId="54687d1f-c286-4c11-8c6d-a0c792fcd109" providerId="ADAL" clId="{A447B373-5E39-4E97-872D-3BA6497EFBC1}" dt="2021-02-03T18:02:53.031" v="514" actId="26606"/>
          <ac:cxnSpMkLst>
            <pc:docMk/>
            <pc:sldMk cId="3402466303" sldId="259"/>
            <ac:cxnSpMk id="9" creationId="{A7F400EE-A8A5-48AF-B4D6-291B52C6F0B0}"/>
          </ac:cxnSpMkLst>
        </pc:cxnChg>
      </pc:sldChg>
      <pc:sldChg chg="addSp delSp modSp new mod setBg">
        <pc:chgData name="Florence, YQUEL" userId="54687d1f-c286-4c11-8c6d-a0c792fcd109" providerId="ADAL" clId="{A447B373-5E39-4E97-872D-3BA6497EFBC1}" dt="2021-02-03T18:04:47.581" v="545" actId="14100"/>
        <pc:sldMkLst>
          <pc:docMk/>
          <pc:sldMk cId="615607154" sldId="260"/>
        </pc:sldMkLst>
        <pc:spChg chg="mod">
          <ac:chgData name="Florence, YQUEL" userId="54687d1f-c286-4c11-8c6d-a0c792fcd109" providerId="ADAL" clId="{A447B373-5E39-4E97-872D-3BA6497EFBC1}" dt="2021-02-03T18:04:43.734" v="544" actId="1076"/>
          <ac:spMkLst>
            <pc:docMk/>
            <pc:sldMk cId="615607154" sldId="260"/>
            <ac:spMk id="2" creationId="{7CF6E6B0-521C-4967-AF5F-A614BF78A0CE}"/>
          </ac:spMkLst>
        </pc:spChg>
        <pc:spChg chg="mod ord">
          <ac:chgData name="Florence, YQUEL" userId="54687d1f-c286-4c11-8c6d-a0c792fcd109" providerId="ADAL" clId="{A447B373-5E39-4E97-872D-3BA6497EFBC1}" dt="2021-02-03T18:04:47.581" v="545" actId="14100"/>
          <ac:spMkLst>
            <pc:docMk/>
            <pc:sldMk cId="615607154" sldId="260"/>
            <ac:spMk id="3" creationId="{18C7BD83-61C8-4B9B-B810-B79F0E2A0861}"/>
          </ac:spMkLst>
        </pc:spChg>
        <pc:spChg chg="add del">
          <ac:chgData name="Florence, YQUEL" userId="54687d1f-c286-4c11-8c6d-a0c792fcd109" providerId="ADAL" clId="{A447B373-5E39-4E97-872D-3BA6497EFBC1}" dt="2021-02-03T18:04:05.280" v="531" actId="26606"/>
          <ac:spMkLst>
            <pc:docMk/>
            <pc:sldMk cId="615607154" sldId="260"/>
            <ac:spMk id="71" creationId="{F56F5174-31D9-4DBB-AAB7-A1FD7BDB1352}"/>
          </ac:spMkLst>
        </pc:spChg>
        <pc:spChg chg="add del">
          <ac:chgData name="Florence, YQUEL" userId="54687d1f-c286-4c11-8c6d-a0c792fcd109" providerId="ADAL" clId="{A447B373-5E39-4E97-872D-3BA6497EFBC1}" dt="2021-02-03T18:04:05.280" v="531" actId="26606"/>
          <ac:spMkLst>
            <pc:docMk/>
            <pc:sldMk cId="615607154" sldId="260"/>
            <ac:spMk id="75" creationId="{F9A95BEE-6BB1-4A28-A8E6-A34B2E42EF87}"/>
          </ac:spMkLst>
        </pc:spChg>
        <pc:spChg chg="add">
          <ac:chgData name="Florence, YQUEL" userId="54687d1f-c286-4c11-8c6d-a0c792fcd109" providerId="ADAL" clId="{A447B373-5E39-4E97-872D-3BA6497EFBC1}" dt="2021-02-03T18:04:05.280" v="531" actId="26606"/>
          <ac:spMkLst>
            <pc:docMk/>
            <pc:sldMk cId="615607154" sldId="260"/>
            <ac:spMk id="135" creationId="{F56F5174-31D9-4DBB-AAB7-A1FD7BDB1352}"/>
          </ac:spMkLst>
        </pc:spChg>
        <pc:spChg chg="add">
          <ac:chgData name="Florence, YQUEL" userId="54687d1f-c286-4c11-8c6d-a0c792fcd109" providerId="ADAL" clId="{A447B373-5E39-4E97-872D-3BA6497EFBC1}" dt="2021-02-03T18:04:05.280" v="531" actId="26606"/>
          <ac:spMkLst>
            <pc:docMk/>
            <pc:sldMk cId="615607154" sldId="260"/>
            <ac:spMk id="139" creationId="{F9A95BEE-6BB1-4A28-A8E6-A34B2E42EF87}"/>
          </ac:spMkLst>
        </pc:spChg>
        <pc:picChg chg="add del">
          <ac:chgData name="Florence, YQUEL" userId="54687d1f-c286-4c11-8c6d-a0c792fcd109" providerId="ADAL" clId="{A447B373-5E39-4E97-872D-3BA6497EFBC1}" dt="2021-02-03T18:04:05.280" v="531" actId="26606"/>
          <ac:picMkLst>
            <pc:docMk/>
            <pc:sldMk cId="615607154" sldId="260"/>
            <ac:picMk id="73" creationId="{AE113210-7872-481A-ADE6-3A05CCAF5EB2}"/>
          </ac:picMkLst>
        </pc:picChg>
        <pc:picChg chg="add">
          <ac:chgData name="Florence, YQUEL" userId="54687d1f-c286-4c11-8c6d-a0c792fcd109" providerId="ADAL" clId="{A447B373-5E39-4E97-872D-3BA6497EFBC1}" dt="2021-02-03T18:04:05.280" v="531" actId="26606"/>
          <ac:picMkLst>
            <pc:docMk/>
            <pc:sldMk cId="615607154" sldId="260"/>
            <ac:picMk id="137" creationId="{AE113210-7872-481A-ADE6-3A05CCAF5EB2}"/>
          </ac:picMkLst>
        </pc:picChg>
        <pc:picChg chg="add mod">
          <ac:chgData name="Florence, YQUEL" userId="54687d1f-c286-4c11-8c6d-a0c792fcd109" providerId="ADAL" clId="{A447B373-5E39-4E97-872D-3BA6497EFBC1}" dt="2021-02-03T18:04:05.280" v="531" actId="26606"/>
          <ac:picMkLst>
            <pc:docMk/>
            <pc:sldMk cId="615607154" sldId="260"/>
            <ac:picMk id="4098" creationId="{856EA493-75BF-4AD0-8168-814BC82D584C}"/>
          </ac:picMkLst>
        </pc:picChg>
      </pc:sldChg>
      <pc:sldChg chg="new del">
        <pc:chgData name="Florence, YQUEL" userId="54687d1f-c286-4c11-8c6d-a0c792fcd109" providerId="ADAL" clId="{A447B373-5E39-4E97-872D-3BA6497EFBC1}" dt="2021-02-03T17:58:26.014" v="464" actId="680"/>
        <pc:sldMkLst>
          <pc:docMk/>
          <pc:sldMk cId="220876183" sldId="261"/>
        </pc:sldMkLst>
      </pc:sldChg>
      <pc:sldChg chg="addSp delSp modSp new mod setBg">
        <pc:chgData name="Florence, YQUEL" userId="54687d1f-c286-4c11-8c6d-a0c792fcd109" providerId="ADAL" clId="{A447B373-5E39-4E97-872D-3BA6497EFBC1}" dt="2021-02-03T18:12:11.507" v="718" actId="26606"/>
        <pc:sldMkLst>
          <pc:docMk/>
          <pc:sldMk cId="2020516298" sldId="261"/>
        </pc:sldMkLst>
        <pc:spChg chg="del">
          <ac:chgData name="Florence, YQUEL" userId="54687d1f-c286-4c11-8c6d-a0c792fcd109" providerId="ADAL" clId="{A447B373-5E39-4E97-872D-3BA6497EFBC1}" dt="2021-02-03T18:12:11.507" v="718" actId="26606"/>
          <ac:spMkLst>
            <pc:docMk/>
            <pc:sldMk cId="2020516298" sldId="261"/>
            <ac:spMk id="2" creationId="{C2C02716-6547-479D-9B73-58605CC284D8}"/>
          </ac:spMkLst>
        </pc:spChg>
        <pc:spChg chg="del">
          <ac:chgData name="Florence, YQUEL" userId="54687d1f-c286-4c11-8c6d-a0c792fcd109" providerId="ADAL" clId="{A447B373-5E39-4E97-872D-3BA6497EFBC1}" dt="2021-02-03T18:12:07.077" v="717"/>
          <ac:spMkLst>
            <pc:docMk/>
            <pc:sldMk cId="2020516298" sldId="261"/>
            <ac:spMk id="3" creationId="{20F43F06-5A8B-47C2-9429-81EB1357EFBE}"/>
          </ac:spMkLst>
        </pc:spChg>
        <pc:spChg chg="add">
          <ac:chgData name="Florence, YQUEL" userId="54687d1f-c286-4c11-8c6d-a0c792fcd109" providerId="ADAL" clId="{A447B373-5E39-4E97-872D-3BA6497EFBC1}" dt="2021-02-03T18:12:11.507" v="718" actId="26606"/>
          <ac:spMkLst>
            <pc:docMk/>
            <pc:sldMk cId="2020516298" sldId="261"/>
            <ac:spMk id="71" creationId="{42A4FC2C-047E-45A5-965D-8E1E3BF09BC6}"/>
          </ac:spMkLst>
        </pc:spChg>
        <pc:picChg chg="add mod">
          <ac:chgData name="Florence, YQUEL" userId="54687d1f-c286-4c11-8c6d-a0c792fcd109" providerId="ADAL" clId="{A447B373-5E39-4E97-872D-3BA6497EFBC1}" dt="2021-02-03T18:12:11.507" v="718" actId="26606"/>
          <ac:picMkLst>
            <pc:docMk/>
            <pc:sldMk cId="2020516298" sldId="261"/>
            <ac:picMk id="6146" creationId="{0FD20C12-8FAE-41B0-A253-FB7ECF698EDE}"/>
          </ac:picMkLst>
        </pc:picChg>
      </pc:sldChg>
      <pc:sldChg chg="addSp delSp modSp new mod ord setBg">
        <pc:chgData name="Florence, YQUEL" userId="54687d1f-c286-4c11-8c6d-a0c792fcd109" providerId="ADAL" clId="{A447B373-5E39-4E97-872D-3BA6497EFBC1}" dt="2021-02-03T18:17:55.016" v="761"/>
        <pc:sldMkLst>
          <pc:docMk/>
          <pc:sldMk cId="1074164706" sldId="262"/>
        </pc:sldMkLst>
        <pc:spChg chg="mod">
          <ac:chgData name="Florence, YQUEL" userId="54687d1f-c286-4c11-8c6d-a0c792fcd109" providerId="ADAL" clId="{A447B373-5E39-4E97-872D-3BA6497EFBC1}" dt="2021-02-03T18:14:31.388" v="729" actId="26606"/>
          <ac:spMkLst>
            <pc:docMk/>
            <pc:sldMk cId="1074164706" sldId="262"/>
            <ac:spMk id="2" creationId="{DCC9E049-E2FB-4223-885E-1CB53C82F7E3}"/>
          </ac:spMkLst>
        </pc:spChg>
        <pc:spChg chg="del">
          <ac:chgData name="Florence, YQUEL" userId="54687d1f-c286-4c11-8c6d-a0c792fcd109" providerId="ADAL" clId="{A447B373-5E39-4E97-872D-3BA6497EFBC1}" dt="2021-02-03T18:13:01.444" v="720"/>
          <ac:spMkLst>
            <pc:docMk/>
            <pc:sldMk cId="1074164706" sldId="262"/>
            <ac:spMk id="3" creationId="{03C6F583-85A2-4830-B90D-DC6AD2A9ADF6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71" creationId="{07322A9E-F1EC-405E-8971-BA906EFFCCB8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73" creationId="{A5704422-1118-4FD1-95AD-29A064EB80D9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75" creationId="{A88B2AAA-B805-498E-A9E6-98B885855498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77" creationId="{9B8051E0-19D7-43E1-BFD9-E6DBFEB3A3F1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79" creationId="{4EDB2B02-86A2-46F5-A4BE-B7D9B10411D6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81" creationId="{43954639-FB5D-41F4-9560-6F6DFE778425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83" creationId="{E898931C-0323-41FA-A036-20F818B1FF81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85" creationId="{89AFE9DD-0792-4B98-B4EB-97ACA17E6AA8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87" creationId="{3981F5C4-9AE1-404E-AF44-A4E6DB374F9D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89" creationId="{763C1781-8726-4FAC-8C45-FF40376BE409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91" creationId="{301491B5-56C7-43DC-A3D9-861EECCA056A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93" creationId="{237E2353-22DF-46E0-A200-FB30F8F394E2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95" creationId="{DD6138DB-057B-45F7-A5F4-E7BFDA20D02C}"/>
          </ac:spMkLst>
        </pc:spChg>
        <pc:spChg chg="add del">
          <ac:chgData name="Florence, YQUEL" userId="54687d1f-c286-4c11-8c6d-a0c792fcd109" providerId="ADAL" clId="{A447B373-5E39-4E97-872D-3BA6497EFBC1}" dt="2021-02-03T18:13:13.131" v="722" actId="26606"/>
          <ac:spMkLst>
            <pc:docMk/>
            <pc:sldMk cId="1074164706" sldId="262"/>
            <ac:spMk id="97" creationId="{79A54AB1-B64F-4843-BFAB-81CB74E66B65}"/>
          </ac:spMkLst>
        </pc:spChg>
        <pc:spChg chg="add del">
          <ac:chgData name="Florence, YQUEL" userId="54687d1f-c286-4c11-8c6d-a0c792fcd109" providerId="ADAL" clId="{A447B373-5E39-4E97-872D-3BA6497EFBC1}" dt="2021-02-03T18:13:14.675" v="724" actId="26606"/>
          <ac:spMkLst>
            <pc:docMk/>
            <pc:sldMk cId="1074164706" sldId="262"/>
            <ac:spMk id="7172" creationId="{F56F5174-31D9-4DBB-AAB7-A1FD7BDB1352}"/>
          </ac:spMkLst>
        </pc:spChg>
        <pc:spChg chg="add del">
          <ac:chgData name="Florence, YQUEL" userId="54687d1f-c286-4c11-8c6d-a0c792fcd109" providerId="ADAL" clId="{A447B373-5E39-4E97-872D-3BA6497EFBC1}" dt="2021-02-03T18:13:14.675" v="724" actId="26606"/>
          <ac:spMkLst>
            <pc:docMk/>
            <pc:sldMk cId="1074164706" sldId="262"/>
            <ac:spMk id="7174" creationId="{9D4F66F2-9235-4B68-8F95-AB96D0E1E56C}"/>
          </ac:spMkLst>
        </pc:spChg>
        <pc:spChg chg="add del">
          <ac:chgData name="Florence, YQUEL" userId="54687d1f-c286-4c11-8c6d-a0c792fcd109" providerId="ADAL" clId="{A447B373-5E39-4E97-872D-3BA6497EFBC1}" dt="2021-02-03T18:13:14.675" v="724" actId="26606"/>
          <ac:spMkLst>
            <pc:docMk/>
            <pc:sldMk cId="1074164706" sldId="262"/>
            <ac:spMk id="7175" creationId="{F9A95BEE-6BB1-4A28-A8E6-A34B2E42EF87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77" creationId="{07322A9E-F1EC-405E-8971-BA906EFFCCB8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78" creationId="{A5704422-1118-4FD1-95AD-29A064EB80D9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79" creationId="{A88B2AAA-B805-498E-A9E6-98B885855498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0" creationId="{9B8051E0-19D7-43E1-BFD9-E6DBFEB3A3F1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1" creationId="{4EDB2B02-86A2-46F5-A4BE-B7D9B10411D6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2" creationId="{43954639-FB5D-41F4-9560-6F6DFE778425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3" creationId="{E898931C-0323-41FA-A036-20F818B1FF81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4" creationId="{89AFE9DD-0792-4B98-B4EB-97ACA17E6AA8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5" creationId="{3981F5C4-9AE1-404E-AF44-A4E6DB374F9D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6" creationId="{763C1781-8726-4FAC-8C45-FF40376BE409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7" creationId="{301491B5-56C7-43DC-A3D9-861EECCA056A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8" creationId="{237E2353-22DF-46E0-A200-FB30F8F394E2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89" creationId="{DD6138DB-057B-45F7-A5F4-E7BFDA20D02C}"/>
          </ac:spMkLst>
        </pc:spChg>
        <pc:spChg chg="add del">
          <ac:chgData name="Florence, YQUEL" userId="54687d1f-c286-4c11-8c6d-a0c792fcd109" providerId="ADAL" clId="{A447B373-5E39-4E97-872D-3BA6497EFBC1}" dt="2021-02-03T18:14:07.011" v="727" actId="26606"/>
          <ac:spMkLst>
            <pc:docMk/>
            <pc:sldMk cId="1074164706" sldId="262"/>
            <ac:spMk id="7190" creationId="{79A54AB1-B64F-4843-BFAB-81CB74E66B65}"/>
          </ac:spMkLst>
        </pc:spChg>
        <pc:spChg chg="add del">
          <ac:chgData name="Florence, YQUEL" userId="54687d1f-c286-4c11-8c6d-a0c792fcd109" providerId="ADAL" clId="{A447B373-5E39-4E97-872D-3BA6497EFBC1}" dt="2021-02-03T18:14:31.388" v="729" actId="26606"/>
          <ac:spMkLst>
            <pc:docMk/>
            <pc:sldMk cId="1074164706" sldId="262"/>
            <ac:spMk id="7192" creationId="{D8C7B66D-8C78-480F-A98B-3F195E65A5D7}"/>
          </ac:spMkLst>
        </pc:spChg>
        <pc:spChg chg="add del mod">
          <ac:chgData name="Florence, YQUEL" userId="54687d1f-c286-4c11-8c6d-a0c792fcd109" providerId="ADAL" clId="{A447B373-5E39-4E97-872D-3BA6497EFBC1}" dt="2021-02-03T18:16:08.561" v="745" actId="21"/>
          <ac:spMkLst>
            <pc:docMk/>
            <pc:sldMk cId="1074164706" sldId="262"/>
            <ac:spMk id="7194" creationId="{0FB9C0EA-FB4D-4936-AD0A-3C858677EBEB}"/>
          </ac:spMkLst>
        </pc:spChg>
        <pc:spChg chg="add">
          <ac:chgData name="Florence, YQUEL" userId="54687d1f-c286-4c11-8c6d-a0c792fcd109" providerId="ADAL" clId="{A447B373-5E39-4E97-872D-3BA6497EFBC1}" dt="2021-02-03T18:14:31.388" v="729" actId="26606"/>
          <ac:spMkLst>
            <pc:docMk/>
            <pc:sldMk cId="1074164706" sldId="262"/>
            <ac:spMk id="7196" creationId="{8761DDFE-071F-4200-B0AA-394476C2D2D6}"/>
          </ac:spMkLst>
        </pc:spChg>
        <pc:picChg chg="add del mod ord">
          <ac:chgData name="Florence, YQUEL" userId="54687d1f-c286-4c11-8c6d-a0c792fcd109" providerId="ADAL" clId="{A447B373-5E39-4E97-872D-3BA6497EFBC1}" dt="2021-02-03T18:14:57.875" v="734" actId="21"/>
          <ac:picMkLst>
            <pc:docMk/>
            <pc:sldMk cId="1074164706" sldId="262"/>
            <ac:picMk id="4" creationId="{E3748824-E12C-446A-8A53-DC8C083A0334}"/>
          </ac:picMkLst>
        </pc:picChg>
        <pc:picChg chg="add mod">
          <ac:chgData name="Florence, YQUEL" userId="54687d1f-c286-4c11-8c6d-a0c792fcd109" providerId="ADAL" clId="{A447B373-5E39-4E97-872D-3BA6497EFBC1}" dt="2021-02-03T18:16:31.476" v="749" actId="1076"/>
          <ac:picMkLst>
            <pc:docMk/>
            <pc:sldMk cId="1074164706" sldId="262"/>
            <ac:picMk id="5" creationId="{030F8609-AB26-44DF-A418-E01722FF4908}"/>
          </ac:picMkLst>
        </pc:picChg>
        <pc:picChg chg="add del mod ord">
          <ac:chgData name="Florence, YQUEL" userId="54687d1f-c286-4c11-8c6d-a0c792fcd109" providerId="ADAL" clId="{A447B373-5E39-4E97-872D-3BA6497EFBC1}" dt="2021-02-03T18:14:48.890" v="732" actId="21"/>
          <ac:picMkLst>
            <pc:docMk/>
            <pc:sldMk cId="1074164706" sldId="262"/>
            <ac:picMk id="7170" creationId="{14F7120A-28C5-48DE-91F0-D45C5E7DB4B5}"/>
          </ac:picMkLst>
        </pc:picChg>
        <pc:picChg chg="add del">
          <ac:chgData name="Florence, YQUEL" userId="54687d1f-c286-4c11-8c6d-a0c792fcd109" providerId="ADAL" clId="{A447B373-5E39-4E97-872D-3BA6497EFBC1}" dt="2021-02-03T18:13:14.675" v="724" actId="26606"/>
          <ac:picMkLst>
            <pc:docMk/>
            <pc:sldMk cId="1074164706" sldId="262"/>
            <ac:picMk id="7173" creationId="{AE113210-7872-481A-ADE6-3A05CCAF5EB2}"/>
          </ac:picMkLst>
        </pc:picChg>
      </pc:sldChg>
      <pc:sldChg chg="addSp delSp modSp new mod setBg">
        <pc:chgData name="Florence, YQUEL" userId="54687d1f-c286-4c11-8c6d-a0c792fcd109" providerId="ADAL" clId="{A447B373-5E39-4E97-872D-3BA6497EFBC1}" dt="2021-02-03T18:16:54.305" v="755" actId="1076"/>
        <pc:sldMkLst>
          <pc:docMk/>
          <pc:sldMk cId="489512225" sldId="263"/>
        </pc:sldMkLst>
        <pc:spChg chg="mod">
          <ac:chgData name="Florence, YQUEL" userId="54687d1f-c286-4c11-8c6d-a0c792fcd109" providerId="ADAL" clId="{A447B373-5E39-4E97-872D-3BA6497EFBC1}" dt="2021-02-03T18:15:26.058" v="743" actId="26606"/>
          <ac:spMkLst>
            <pc:docMk/>
            <pc:sldMk cId="489512225" sldId="263"/>
            <ac:spMk id="2" creationId="{F9DFE88C-51DA-4F3D-8F1B-93D2C0DAC350}"/>
          </ac:spMkLst>
        </pc:spChg>
        <pc:spChg chg="del">
          <ac:chgData name="Florence, YQUEL" userId="54687d1f-c286-4c11-8c6d-a0c792fcd109" providerId="ADAL" clId="{A447B373-5E39-4E97-872D-3BA6497EFBC1}" dt="2021-02-03T18:14:53.019" v="733"/>
          <ac:spMkLst>
            <pc:docMk/>
            <pc:sldMk cId="489512225" sldId="263"/>
            <ac:spMk id="3" creationId="{6862C4C2-AC3C-441F-86D7-C7EA4C1925BA}"/>
          </ac:spMkLst>
        </pc:spChg>
        <pc:spChg chg="add del">
          <ac:chgData name="Florence, YQUEL" userId="54687d1f-c286-4c11-8c6d-a0c792fcd109" providerId="ADAL" clId="{A447B373-5E39-4E97-872D-3BA6497EFBC1}" dt="2021-02-03T18:15:26.035" v="742" actId="26606"/>
          <ac:spMkLst>
            <pc:docMk/>
            <pc:sldMk cId="489512225" sldId="263"/>
            <ac:spMk id="9" creationId="{98DD8B7D-A943-449F-9C02-069AC6F4F57D}"/>
          </ac:spMkLst>
        </pc:spChg>
        <pc:spChg chg="add del">
          <ac:chgData name="Florence, YQUEL" userId="54687d1f-c286-4c11-8c6d-a0c792fcd109" providerId="ADAL" clId="{A447B373-5E39-4E97-872D-3BA6497EFBC1}" dt="2021-02-03T18:15:23.552" v="740" actId="26606"/>
          <ac:spMkLst>
            <pc:docMk/>
            <pc:sldMk cId="489512225" sldId="263"/>
            <ac:spMk id="10" creationId="{99ED5833-B85B-4103-8A3B-CAB0308E6C15}"/>
          </ac:spMkLst>
        </pc:spChg>
        <pc:spChg chg="add del">
          <ac:chgData name="Florence, YQUEL" userId="54687d1f-c286-4c11-8c6d-a0c792fcd109" providerId="ADAL" clId="{A447B373-5E39-4E97-872D-3BA6497EFBC1}" dt="2021-02-03T18:15:26.035" v="742" actId="26606"/>
          <ac:spMkLst>
            <pc:docMk/>
            <pc:sldMk cId="489512225" sldId="263"/>
            <ac:spMk id="12" creationId="{A98BC887-4916-4227-9F48-3B078D238FAF}"/>
          </ac:spMkLst>
        </pc:spChg>
        <pc:spChg chg="add del">
          <ac:chgData name="Florence, YQUEL" userId="54687d1f-c286-4c11-8c6d-a0c792fcd109" providerId="ADAL" clId="{A447B373-5E39-4E97-872D-3BA6497EFBC1}" dt="2021-02-03T18:15:26.035" v="742" actId="26606"/>
          <ac:spMkLst>
            <pc:docMk/>
            <pc:sldMk cId="489512225" sldId="263"/>
            <ac:spMk id="14" creationId="{1AD6DCFA-0E71-4650-A5E4-3C20E73EB6C9}"/>
          </ac:spMkLst>
        </pc:spChg>
        <pc:spChg chg="add">
          <ac:chgData name="Florence, YQUEL" userId="54687d1f-c286-4c11-8c6d-a0c792fcd109" providerId="ADAL" clId="{A447B373-5E39-4E97-872D-3BA6497EFBC1}" dt="2021-02-03T18:15:26.058" v="743" actId="26606"/>
          <ac:spMkLst>
            <pc:docMk/>
            <pc:sldMk cId="489512225" sldId="263"/>
            <ac:spMk id="16" creationId="{99ED5833-B85B-4103-8A3B-CAB0308E6C15}"/>
          </ac:spMkLst>
        </pc:spChg>
        <pc:picChg chg="add mod ord">
          <ac:chgData name="Florence, YQUEL" userId="54687d1f-c286-4c11-8c6d-a0c792fcd109" providerId="ADAL" clId="{A447B373-5E39-4E97-872D-3BA6497EFBC1}" dt="2021-02-03T18:16:54.305" v="755" actId="1076"/>
          <ac:picMkLst>
            <pc:docMk/>
            <pc:sldMk cId="489512225" sldId="263"/>
            <ac:picMk id="4" creationId="{E8C1464D-B4B9-4D00-8906-BBF5ED90912C}"/>
          </ac:picMkLst>
        </pc:picChg>
        <pc:picChg chg="add mod">
          <ac:chgData name="Florence, YQUEL" userId="54687d1f-c286-4c11-8c6d-a0c792fcd109" providerId="ADAL" clId="{A447B373-5E39-4E97-872D-3BA6497EFBC1}" dt="2021-02-03T18:16:51.140" v="754" actId="1076"/>
          <ac:picMkLst>
            <pc:docMk/>
            <pc:sldMk cId="489512225" sldId="263"/>
            <ac:picMk id="5" creationId="{44C1FE1A-CCB5-484C-B544-F94BB5BA16F3}"/>
          </ac:picMkLst>
        </pc:picChg>
      </pc:sldChg>
      <pc:sldChg chg="addSp delSp modSp new">
        <pc:chgData name="Florence, YQUEL" userId="54687d1f-c286-4c11-8c6d-a0c792fcd109" providerId="ADAL" clId="{A447B373-5E39-4E97-872D-3BA6497EFBC1}" dt="2021-02-03T18:17:32.601" v="759" actId="14100"/>
        <pc:sldMkLst>
          <pc:docMk/>
          <pc:sldMk cId="718326146" sldId="264"/>
        </pc:sldMkLst>
        <pc:spChg chg="del">
          <ac:chgData name="Florence, YQUEL" userId="54687d1f-c286-4c11-8c6d-a0c792fcd109" providerId="ADAL" clId="{A447B373-5E39-4E97-872D-3BA6497EFBC1}" dt="2021-02-03T18:17:27.301" v="757"/>
          <ac:spMkLst>
            <pc:docMk/>
            <pc:sldMk cId="718326146" sldId="264"/>
            <ac:spMk id="3" creationId="{87332DF5-9DF9-4989-AA04-F5AAC1BB9F17}"/>
          </ac:spMkLst>
        </pc:spChg>
        <pc:picChg chg="add mod">
          <ac:chgData name="Florence, YQUEL" userId="54687d1f-c286-4c11-8c6d-a0c792fcd109" providerId="ADAL" clId="{A447B373-5E39-4E97-872D-3BA6497EFBC1}" dt="2021-02-03T18:17:32.601" v="759" actId="14100"/>
          <ac:picMkLst>
            <pc:docMk/>
            <pc:sldMk cId="718326146" sldId="264"/>
            <ac:picMk id="9218" creationId="{3C287859-3F77-4B5E-8438-209F5959EEB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87952-5983-4675-8A65-923D15C78EEC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8C21F-6D20-4BAA-BD03-C9EB57491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67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8C21F-6D20-4BAA-BD03-C9EB5749120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22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09587-63EB-42F1-910A-DA0FB2888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5AA271-33F5-4F71-9351-87414B984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A93330-D1ED-43CD-8701-F1B9C2BA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27FD11-942F-43DC-A184-172D330B7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3CC4F-BB97-4E23-AFDA-0F0425D9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5AD9C-335F-40B8-950E-8BA3D754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8255B2-2F8B-40DE-9941-611064D6A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01601-B40D-43BA-910F-61F62507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473C04-CFC7-4BC0-B5F8-D428F3BB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C9A201-9D34-4A89-B5FD-DB8A394F2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26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9D6A52-DF52-47C4-996D-2FBF2BCCD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F4A6C1-7B1D-44EE-820F-C4535766B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2E780D-2383-479F-A944-BCA8F3EC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2E53D3-7ADB-4B2E-A779-FFD09318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DF30AC-7CB4-415A-A48A-C7FC61E8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16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10F56-BECB-47A6-8B8B-0C97E12CB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425984-7FEE-4FB0-9CCE-95FC7CCEE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A45325-2CAC-401E-B811-E869E9C75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B71F80-D5D0-481E-AEE4-1716AA58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A73BEA-720D-4B59-8F5F-5710E984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82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9A60EA-8EDE-45AD-88F0-DF7C6A7A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6788AC-2C47-4137-AEC7-EE1DFEC9F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29FCCD-3895-4BF9-A6BE-CA7AFE39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8D003E-03F2-4F78-AD9B-9B0A3C25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4FC53D-0FF9-4558-BF76-FAF54AB4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06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D8DC7A-A847-4733-AB95-F2423588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ABD0D-6E5F-44C4-9A42-3D4B7E381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7CE8B1-B5B8-444D-977E-D0D406B7B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0A9C3B-428D-4F58-B9F4-555D556DB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FA1C7A-016C-43D0-AFAD-C58D40959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37E44C-A3C5-42D3-ADF2-5EBE1F8C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07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9CDCAF-7590-4DAA-80E0-6A77E0679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06885C-D25E-4212-8FCA-030F6E5A7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CC77FB-178E-481E-9F9A-728B49B5D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B285810-ADA5-419F-AD77-8E87A5C306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730113A-F088-4597-B599-A85E6EC4F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3F3CB9-E543-4B74-8ADB-D92F8DB5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6AEFEAE-1AD1-4E43-8CCF-D16CF5A7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211493-297F-4789-AD10-CFDF907B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75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A09E9-C322-49BB-AF52-6B834CE6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C23841A-0987-40EA-8BA8-95DDED42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E9E8B1-4400-461E-B8A3-1A9E6D73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AE9E91-4C49-411A-BE65-4C8C8A7A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46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EB90C26-F26C-494C-8DCB-2778F8E88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BDD87D6-F99D-4065-95EE-13C72EC7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35D9AD-2DC1-4F46-AB93-224CD202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39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892595-F696-4FC0-BA39-537A0371B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5F1852-3C70-4FF3-A55C-C3CACFF0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7F9FA9-8325-408A-AB46-431EEC592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54CDC0-C155-4CBE-BB1D-F163C0D4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9011CF-F26C-4927-B85F-A9796E9B7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C9DBBE-51E8-4620-807E-053360CA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1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892BF-84D3-4F25-BC2D-26AA9B4C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C4FEF2-CCBD-4EE3-BA38-E3A173554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ABC641-5520-4282-A78B-D1DFD8626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D0565B-9175-4606-A7B1-B1B45B42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81C2D8-6212-4102-81A2-05754012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329A99-996B-4293-9CDC-2C41C544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46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2E0E41-32D1-4D08-A4B8-36460E5E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78B282-4FAD-47C0-BA76-667A4E710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9F2A89-33CB-47F9-B986-B137CFDE6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9EFA-3220-402C-A5B1-892E8B03F242}" type="datetimeFigureOut">
              <a:rPr lang="fr-FR" smtClean="0"/>
              <a:t>05/02/2021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B06BF5-C7A8-4F6A-A6EB-196C778B6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6996FB-809D-4B98-A701-B9256CF3D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1BD5C-767E-42E4-8BD3-3C020C9F1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58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19245A10-7F37-4569-80D2-2F692931E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8">
            <a:extLst>
              <a:ext uri="{FF2B5EF4-FFF2-40B4-BE49-F238E27FC236}">
                <a16:creationId xmlns:a16="http://schemas.microsoft.com/office/drawing/2014/main" id="{9267F70F-11C6-4597-9381-D0D80FC18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6152" y="2355786"/>
            <a:ext cx="498574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85E007B-DB3C-46E8-9C05-3B91BD167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812" y="2723322"/>
            <a:ext cx="3510355" cy="2236738"/>
          </a:xfrm>
        </p:spPr>
        <p:txBody>
          <a:bodyPr>
            <a:normAutofit/>
          </a:bodyPr>
          <a:lstStyle/>
          <a:p>
            <a:pPr algn="l"/>
            <a:r>
              <a:rPr lang="fr-FR" sz="3100">
                <a:solidFill>
                  <a:srgbClr val="FFFFFF"/>
                </a:solidFill>
              </a:rPr>
              <a:t>BTS SAM</a:t>
            </a:r>
            <a:br>
              <a:rPr lang="fr-FR" sz="3100">
                <a:solidFill>
                  <a:srgbClr val="FFFFFF"/>
                </a:solidFill>
              </a:rPr>
            </a:br>
            <a:br>
              <a:rPr lang="fr-FR" sz="3100">
                <a:solidFill>
                  <a:srgbClr val="FFFFFF"/>
                </a:solidFill>
              </a:rPr>
            </a:br>
            <a:r>
              <a:rPr lang="fr-FR" sz="3100">
                <a:solidFill>
                  <a:srgbClr val="FFFFFF"/>
                </a:solidFill>
              </a:rPr>
              <a:t>Collaboration aux RESSOURCES HUMAINES</a:t>
            </a:r>
          </a:p>
        </p:txBody>
      </p:sp>
      <p:sp>
        <p:nvSpPr>
          <p:cNvPr id="1030" name="Freeform 5">
            <a:extLst>
              <a:ext uri="{FF2B5EF4-FFF2-40B4-BE49-F238E27FC236}">
                <a16:creationId xmlns:a16="http://schemas.microsoft.com/office/drawing/2014/main" id="{2C20A93E-E407-4683-A405-147DE2613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Freeform 6">
            <a:extLst>
              <a:ext uri="{FF2B5EF4-FFF2-40B4-BE49-F238E27FC236}">
                <a16:creationId xmlns:a16="http://schemas.microsoft.com/office/drawing/2014/main" id="{9E8E3DD9-D235-48D9-A0EC-D6817EC84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Freeform 7">
            <a:extLst>
              <a:ext uri="{FF2B5EF4-FFF2-40B4-BE49-F238E27FC236}">
                <a16:creationId xmlns:a16="http://schemas.microsoft.com/office/drawing/2014/main" id="{EA83A145-578D-4A0B-94A7-AEAB2027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1, 2, 3… bonnes raisons de se former aux RH en 2015 ! – IFOCOP">
            <a:extLst>
              <a:ext uri="{FF2B5EF4-FFF2-40B4-BE49-F238E27FC236}">
                <a16:creationId xmlns:a16="http://schemas.microsoft.com/office/drawing/2014/main" id="{4EBCF9C1-B023-4B9B-A00E-5840E96A26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9" r="2" b="2"/>
          <a:stretch/>
        </p:blipFill>
        <p:spPr bwMode="auto">
          <a:xfrm>
            <a:off x="1258859" y="1120046"/>
            <a:ext cx="5635819" cy="350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98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96" name="Rectangle 94">
            <a:extLst>
              <a:ext uri="{FF2B5EF4-FFF2-40B4-BE49-F238E27FC236}">
                <a16:creationId xmlns:a16="http://schemas.microsoft.com/office/drawing/2014/main" id="{8761DDFE-071F-4200-B0AA-394476C2D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Accueil - Plateforme RH Jura : Plateforme RH Jura">
            <a:extLst>
              <a:ext uri="{FF2B5EF4-FFF2-40B4-BE49-F238E27FC236}">
                <a16:creationId xmlns:a16="http://schemas.microsoft.com/office/drawing/2014/main" id="{030F8609-AB26-44DF-A418-E01722FF4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786" y="206144"/>
            <a:ext cx="6197381" cy="665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16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D6C73D-504D-4E6A-8D68-A6B247D31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049" y="283581"/>
            <a:ext cx="6039323" cy="769715"/>
          </a:xfrm>
        </p:spPr>
        <p:txBody>
          <a:bodyPr>
            <a:normAutofit/>
          </a:bodyPr>
          <a:lstStyle/>
          <a:p>
            <a:r>
              <a:rPr lang="fr-FR" sz="3600" dirty="0"/>
              <a:t>Le programme RH de 1</a:t>
            </a:r>
            <a:r>
              <a:rPr lang="fr-FR" sz="3600" baseline="30000" dirty="0"/>
              <a:t>ère</a:t>
            </a:r>
            <a:r>
              <a:rPr lang="fr-FR" sz="3600" dirty="0"/>
              <a:t> année</a:t>
            </a:r>
          </a:p>
        </p:txBody>
      </p:sp>
      <p:sp>
        <p:nvSpPr>
          <p:cNvPr id="2054" name="Freeform: Shape 191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052" name="Picture 4" descr="Les profils RH les plus recherchés en 2020">
            <a:extLst>
              <a:ext uri="{FF2B5EF4-FFF2-40B4-BE49-F238E27FC236}">
                <a16:creationId xmlns:a16="http://schemas.microsoft.com/office/drawing/2014/main" id="{E750471D-2419-4ABA-BE3C-459C8BAF20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3" r="26694"/>
          <a:stretch/>
        </p:blipFill>
        <p:spPr bwMode="auto"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EACA47B-A076-4FA6-B126-F24968B6D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632536" y="1040159"/>
            <a:ext cx="6362963" cy="553426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fr-FR" altLang="fr-FR" sz="1800" b="1" i="0" u="sng" strike="noStrike" cap="none" normalizeH="0" baseline="0" dirty="0" bmk="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HEME 1 : Accompagnement du parcours RH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1800" b="0" i="0" u="sng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kumimoji="0" lang="fr-FR" altLang="fr-FR" sz="1800" b="1" i="0" u="none" strike="noStrike" cap="none" normalizeH="0" baseline="0" dirty="0" bmk="_Hlk515545776">
                <a:ln>
                  <a:noFill/>
                </a:ln>
                <a:effectLst/>
                <a:latin typeface="Times New Roman"/>
                <a:cs typeface="Times New Roman"/>
              </a:rPr>
              <a:t>Chapitre 1 : Valoriser la marque employeur </a:t>
            </a:r>
            <a:endParaRPr lang="fr-FR" altLang="fr-FR" sz="1800" u="sng" dirty="0" bmk="_Hlk515545776">
              <a:latin typeface="Times New Roman"/>
              <a:cs typeface="Times New Roman"/>
            </a:endParaRPr>
          </a:p>
          <a:p>
            <a:pPr marL="0" marR="0" lvl="0" indent="0" defTabSz="91440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bmk="_Hlk515545776">
                <a:ln>
                  <a:noFill/>
                </a:ln>
                <a:effectLst/>
                <a:latin typeface="Arial"/>
                <a:ea typeface="Times New Roman" panose="02020603050405020304" pitchFamily="18" charset="0"/>
                <a:cs typeface="Arial"/>
              </a:rPr>
              <a:t>(</a:t>
            </a:r>
            <a:r>
              <a:rPr lang="fr-FR" altLang="fr-FR" sz="1800" dirty="0" bmk="_Hlk515545776">
                <a:latin typeface="Arial"/>
                <a:ea typeface="Times New Roman" panose="02020603050405020304" pitchFamily="18" charset="0"/>
                <a:cs typeface="Arial"/>
              </a:rPr>
              <a:t>en particulier </a:t>
            </a:r>
            <a:r>
              <a:rPr kumimoji="0" lang="fr-FR" altLang="fr-FR" sz="1800" b="0" i="0" u="none" strike="noStrike" cap="none" normalizeH="0" baseline="0" dirty="0" bmk="_Hlk515545776">
                <a:ln>
                  <a:noFill/>
                </a:ln>
                <a:effectLst/>
                <a:latin typeface="Arial"/>
                <a:ea typeface="Times New Roman" panose="02020603050405020304" pitchFamily="18" charset="0"/>
                <a:cs typeface="Arial"/>
              </a:rPr>
              <a:t>sur les réseaux sociaux)</a:t>
            </a:r>
            <a:endParaRPr lang="fr-FR" altLang="fr-FR" sz="1800" b="0" i="0" u="sng" strike="noStrike" cap="none" normalizeH="0" baseline="0">
              <a:ln>
                <a:noFill/>
              </a:ln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bmk="_Hlk515545776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Chapitre 2 : Contribuer au recrutement à l’ère du digital</a:t>
            </a:r>
            <a:endParaRPr kumimoji="0" lang="fr-FR" altLang="fr-FR" sz="1800" b="0" i="0" u="sng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CV, fiche de poste, offre d’emploi, entretien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sng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Chapitre 3 : Participer à l’intégration des nouveaux personnels</a:t>
            </a:r>
            <a:endParaRPr kumimoji="0" lang="fr-FR" altLang="fr-FR" sz="1800" b="0" i="0" u="sng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FontTx/>
              <a:buChar char="•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/>
                <a:ea typeface="Times New Roman" panose="02020603050405020304" pitchFamily="18" charset="0"/>
                <a:cs typeface="Arial"/>
              </a:rPr>
              <a:t>Préparer l’arrivée de nouveaux salariés (mail de </a:t>
            </a:r>
            <a:r>
              <a:rPr lang="fr-FR" altLang="fr-FR" sz="1800" dirty="0">
                <a:latin typeface="Arial"/>
                <a:ea typeface="Times New Roman" panose="02020603050405020304" pitchFamily="18" charset="0"/>
                <a:cs typeface="Arial"/>
              </a:rPr>
              <a:t>bienvenue, programme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/>
                <a:ea typeface="Times New Roman" panose="02020603050405020304" pitchFamily="18" charset="0"/>
                <a:cs typeface="Arial"/>
              </a:rPr>
              <a:t> d’intégration</a:t>
            </a:r>
            <a:r>
              <a:rPr lang="fr-FR" altLang="fr-FR" sz="1800" dirty="0">
                <a:latin typeface="Arial"/>
                <a:ea typeface="Times New Roman" panose="02020603050405020304" pitchFamily="18" charset="0"/>
                <a:cs typeface="Arial"/>
              </a:rPr>
              <a:t>, suivi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/>
                <a:ea typeface="Times New Roman" panose="02020603050405020304" pitchFamily="18" charset="0"/>
                <a:cs typeface="Arial"/>
              </a:rPr>
              <a:t>)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/>
              <a:cs typeface="Arial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18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Chapitre 4 : Accompagner les mobilités des collaborateurs</a:t>
            </a:r>
            <a:endParaRPr kumimoji="0" lang="fr-FR" altLang="fr-FR" sz="1800" b="0" i="0" u="sng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promotion, mutation, reconversion, mobilité géographique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altLang="fr-FR" sz="1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altLang="fr-F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Chapitre 5 : Appui aux évolutions administratives du contrat de travail</a:t>
            </a:r>
          </a:p>
          <a:p>
            <a:pPr>
              <a:spcAft>
                <a:spcPts val="6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CDI, CDD, formalités d’embauche, formalités de sortie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fr-FR" altLang="fr-FR" sz="1000" dirty="0"/>
          </a:p>
        </p:txBody>
      </p:sp>
    </p:spTree>
    <p:extLst>
      <p:ext uri="{BB962C8B-B14F-4D97-AF65-F5344CB8AC3E}">
        <p14:creationId xmlns:p14="http://schemas.microsoft.com/office/powerpoint/2010/main" val="2003019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58B5E1-1913-4E8F-918A-08A40588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196770"/>
            <a:ext cx="5314536" cy="636607"/>
          </a:xfrm>
        </p:spPr>
        <p:txBody>
          <a:bodyPr>
            <a:normAutofit fontScale="90000"/>
          </a:bodyPr>
          <a:lstStyle/>
          <a:p>
            <a:r>
              <a:rPr lang="fr-FR" dirty="0"/>
              <a:t>(suite)</a:t>
            </a:r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Fonction RH : la digitalisation, sinon rien !">
            <a:extLst>
              <a:ext uri="{FF2B5EF4-FFF2-40B4-BE49-F238E27FC236}">
                <a16:creationId xmlns:a16="http://schemas.microsoft.com/office/drawing/2014/main" id="{8F189E8E-47F0-48D2-9FE4-98DFBB3439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40" r="19128" b="1"/>
          <a:stretch/>
        </p:blipFill>
        <p:spPr bwMode="auto"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84DB82-0F2B-478D-8217-1128555EE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043" y="833377"/>
            <a:ext cx="6260161" cy="556742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fr-FR" sz="1800" b="1" u="sng" kern="0" dirty="0">
                <a:effectLst/>
                <a:latin typeface="Times New Roman" panose="02020603050405020304" pitchFamily="18" charset="0"/>
              </a:rPr>
              <a:t>THEME 2 : Contribution à l’amélioration de la vie au travail</a:t>
            </a:r>
          </a:p>
          <a:p>
            <a:endParaRPr lang="fr-FR" sz="1800" b="1" kern="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1800" b="1" u="none" strike="noStrike" kern="0" dirty="0">
                <a:effectLst/>
                <a:latin typeface="Times New Roman"/>
                <a:cs typeface="Times New Roman"/>
              </a:rPr>
              <a:t>Chapitre 6 : Participer à l’analyse des conditions de travail et à la prévention des situations à risques</a:t>
            </a:r>
            <a:endParaRPr lang="fr-FR" sz="1800" b="1" u="sng" kern="0">
              <a:effectLst/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 des risques « physiques » et « psycho-sociologiques », démarche de prévention des risques</a:t>
            </a:r>
          </a:p>
          <a:p>
            <a:pPr marL="0" indent="0">
              <a:buNone/>
            </a:pP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Chapitre 7 : Contribuer à l’aménagement des postes et des espaces de travail </a:t>
            </a:r>
            <a:endParaRPr lang="fr-F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Analyser des aménagements de poste de travail et proposer des améliorations</a:t>
            </a:r>
          </a:p>
          <a:p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b="1" u="none" strike="noStrike" kern="0" dirty="0">
                <a:effectLst/>
                <a:latin typeface="Times New Roman" panose="02020603050405020304" pitchFamily="18" charset="0"/>
              </a:rPr>
              <a:t>Chapitre 8 : Accompagner les actions liées à l’égalité, à la diversité, et au vivre ensemble au travail</a:t>
            </a:r>
            <a:endParaRPr lang="fr-FR" sz="1800" b="1" u="sng" kern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Analyser la situation comparée des salariés femmes/hommes et proposer des solutions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793911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E522DA-B9A2-45F9-9DE7-0E1B83A6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7345" y="329184"/>
            <a:ext cx="6891527" cy="758142"/>
          </a:xfrm>
        </p:spPr>
        <p:txBody>
          <a:bodyPr anchor="b">
            <a:normAutofit/>
          </a:bodyPr>
          <a:lstStyle/>
          <a:p>
            <a:r>
              <a:rPr lang="fr-FR" sz="4000" dirty="0"/>
              <a:t>Le programme RH de 2</a:t>
            </a:r>
            <a:r>
              <a:rPr lang="fr-FR" sz="4000" baseline="30000" dirty="0"/>
              <a:t>ème</a:t>
            </a:r>
            <a:r>
              <a:rPr lang="fr-FR" sz="4000" dirty="0"/>
              <a:t> année</a:t>
            </a:r>
          </a:p>
        </p:txBody>
      </p:sp>
      <p:pic>
        <p:nvPicPr>
          <p:cNvPr id="4" name="Picture 2" descr="Qu'est-ce qu'une politique RH ? | Michael Page France">
            <a:extLst>
              <a:ext uri="{FF2B5EF4-FFF2-40B4-BE49-F238E27FC236}">
                <a16:creationId xmlns:a16="http://schemas.microsoft.com/office/drawing/2014/main" id="{37B7DF26-CC0B-4895-9B24-FE98807ECC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2" r="35404" b="-1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8FAB1E-1C8D-41D9-8216-72B91AB3B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4798" y="1800107"/>
            <a:ext cx="7212856" cy="38221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r-FR" sz="2000" b="1" u="sng" kern="0" dirty="0">
                <a:effectLst/>
                <a:latin typeface="Times New Roman"/>
                <a:cs typeface="Times New Roman"/>
              </a:rPr>
              <a:t>THEME 3 : Collaboration aux relations sociales</a:t>
            </a:r>
          </a:p>
          <a:p>
            <a:pPr marL="0" indent="0">
              <a:buNone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/>
            </a:endParaRPr>
          </a:p>
          <a:p>
            <a:r>
              <a:rPr lang="fr-FR" sz="20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Chapitre 9 : Organiser les réunions avec les représentants du personnel et préparer la négociation </a:t>
            </a:r>
            <a:r>
              <a:rPr lang="fr-FR" sz="2000" b="1" dirty="0">
                <a:latin typeface="Times New Roman"/>
                <a:ea typeface="Times New Roman" panose="02020603050405020304" pitchFamily="18" charset="0"/>
                <a:cs typeface="Times New Roman"/>
              </a:rPr>
              <a:t>sociale</a:t>
            </a:r>
            <a:endParaRPr lang="fr-FR" sz="200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0" indent="0">
              <a:buNone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/>
            </a:endParaRPr>
          </a:p>
          <a:p>
            <a:r>
              <a:rPr lang="fr-FR" sz="20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Chapitre 10 : Accompagner les élections professionnelles du CSE</a:t>
            </a:r>
            <a:endParaRPr lang="fr-FR" sz="2000" dirty="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0" lvl="0" indent="0">
              <a:buNone/>
            </a:pPr>
            <a:r>
              <a:rPr lang="fr-FR" sz="2000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Négociation du PAP (protocole d’accord pré-électoral), convocation, PV des résultats du vote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endParaRPr lang="fr-F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/>
            </a:endParaRPr>
          </a:p>
          <a:p>
            <a:r>
              <a:rPr lang="fr-FR" sz="20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Chapitre 11 : Contribuer à la communication dans un contexte de conflit social</a:t>
            </a:r>
            <a:endParaRPr lang="fr-FR" sz="2000" dirty="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endParaRPr lang="fr-FR" sz="1800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15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2466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7" name="Picture 136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CF6E6B0-521C-4967-AF5F-A614BF78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9667" y="401478"/>
            <a:ext cx="4977976" cy="62073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00"/>
                </a:solidFill>
              </a:rPr>
              <a:t>(suite)</a:t>
            </a:r>
          </a:p>
        </p:txBody>
      </p:sp>
      <p:sp>
        <p:nvSpPr>
          <p:cNvPr id="139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Conseil RH - System D RH">
            <a:extLst>
              <a:ext uri="{FF2B5EF4-FFF2-40B4-BE49-F238E27FC236}">
                <a16:creationId xmlns:a16="http://schemas.microsoft.com/office/drawing/2014/main" id="{856EA493-75BF-4AD0-8168-814BC82D58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89" r="21107" b="-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C7BD83-61C8-4B9B-B810-B79F0E2A0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9667" y="1022209"/>
            <a:ext cx="6233913" cy="56100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1800" b="1" u="sng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THEME 4 : participation à la performance sociale</a:t>
            </a:r>
          </a:p>
          <a:p>
            <a:pPr marL="0" indent="0">
              <a:buNone/>
            </a:pP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fr-F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hapitre 12 : Suivre et analyser les indicateurs sociaux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Chapitre 13 : Gérer les temps de travail (individuels et collectifs)</a:t>
            </a: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temps plein, temps partiel, heures supplémentaires</a:t>
            </a:r>
          </a:p>
          <a:p>
            <a:pPr marL="0" indent="0">
              <a:buNone/>
            </a:pP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</a:t>
            </a:r>
            <a:r>
              <a:rPr lang="fr-F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apitre 14 : Préparer la démarche d’appréciation des compétences</a:t>
            </a: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entretien et bilan de compétences</a:t>
            </a:r>
          </a:p>
          <a:p>
            <a:pPr marL="0" indent="0">
              <a:buNone/>
            </a:pP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Chapitre 15 : Contribuer au plan de formation professionnelle continue</a:t>
            </a: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07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Comment mettre en place une stratégie RH ? Modèle à télécharger - RHCloud">
            <a:extLst>
              <a:ext uri="{FF2B5EF4-FFF2-40B4-BE49-F238E27FC236}">
                <a16:creationId xmlns:a16="http://schemas.microsoft.com/office/drawing/2014/main" id="{E8C1464D-B4B9-4D00-8906-BBF5ED9091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8100"/>
          <a:stretch/>
        </p:blipFill>
        <p:spPr bwMode="auto">
          <a:xfrm>
            <a:off x="6094475" y="1585729"/>
            <a:ext cx="6198553" cy="426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rocessus RH : Comment l'optimiser ? - Robopost">
            <a:extLst>
              <a:ext uri="{FF2B5EF4-FFF2-40B4-BE49-F238E27FC236}">
                <a16:creationId xmlns:a16="http://schemas.microsoft.com/office/drawing/2014/main" id="{44C1FE1A-CCB5-484C-B544-F94BB5BA1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690" y="2401510"/>
            <a:ext cx="7088072" cy="271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51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146" name="Picture 2" descr="Outils RH : comparatif recrutement, GPEC, tableau de bord RH, paie, SIRH |  Appvizer">
            <a:extLst>
              <a:ext uri="{FF2B5EF4-FFF2-40B4-BE49-F238E27FC236}">
                <a16:creationId xmlns:a16="http://schemas.microsoft.com/office/drawing/2014/main" id="{0FD20C12-8FAE-41B0-A253-FB7ECF698E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0" b="2986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516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B6684-25C1-4E69-98D9-EF0F4D163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1076"/>
            <a:ext cx="10515600" cy="874335"/>
          </a:xfrm>
        </p:spPr>
        <p:txBody>
          <a:bodyPr>
            <a:normAutofit fontScale="90000"/>
          </a:bodyPr>
          <a:lstStyle/>
          <a:p>
            <a:r>
              <a:rPr lang="fr-FR" dirty="0">
                <a:cs typeface="Calibri Light"/>
              </a:rPr>
              <a:t>Horaire : 4h de cours par semaine</a:t>
            </a:r>
            <a:br>
              <a:rPr lang="fr-FR" dirty="0">
                <a:cs typeface="Calibri Light"/>
              </a:rPr>
            </a:br>
            <a:br>
              <a:rPr lang="fr-FR" dirty="0">
                <a:cs typeface="Calibri Light"/>
              </a:rPr>
            </a:br>
            <a:br>
              <a:rPr lang="fr-FR" dirty="0">
                <a:cs typeface="Calibri Light"/>
              </a:rPr>
            </a:br>
            <a:r>
              <a:rPr lang="fr-FR" dirty="0">
                <a:cs typeface="Calibri Light"/>
              </a:rPr>
              <a:t>Epreuve : écrite de 4H</a:t>
            </a:r>
            <a:endParaRPr lang="fr-FR" dirty="0"/>
          </a:p>
        </p:txBody>
      </p:sp>
      <p:pic>
        <p:nvPicPr>
          <p:cNvPr id="9218" name="Picture 2" descr="Cabinet de Ressources Humaines System D RH - System D RH">
            <a:extLst>
              <a:ext uri="{FF2B5EF4-FFF2-40B4-BE49-F238E27FC236}">
                <a16:creationId xmlns:a16="http://schemas.microsoft.com/office/drawing/2014/main" id="{3C287859-3F77-4B5E-8438-209F5959EE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927" y="3562075"/>
            <a:ext cx="5256265" cy="234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3261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4F357B09FF904FA1F8C6913CFED652" ma:contentTypeVersion="7" ma:contentTypeDescription="Crée un document." ma:contentTypeScope="" ma:versionID="f6130a9166a73d067a4353ffdbab73f1">
  <xsd:schema xmlns:xsd="http://www.w3.org/2001/XMLSchema" xmlns:xs="http://www.w3.org/2001/XMLSchema" xmlns:p="http://schemas.microsoft.com/office/2006/metadata/properties" xmlns:ns2="9da11044-7b11-4465-a9d8-786cebc99245" targetNamespace="http://schemas.microsoft.com/office/2006/metadata/properties" ma:root="true" ma:fieldsID="27e3ea43edae82127b2552ea0df25175" ns2:_="">
    <xsd:import namespace="9da11044-7b11-4465-a9d8-786cebc9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11044-7b11-4465-a9d8-786cebc992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74AB80-ACC6-4BAD-A2E3-A856D8179E0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3747304-EF10-4E14-8CDD-3B24D30FAF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AE127-DC34-43C8-A132-B6B5AF3C7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11044-7b11-4465-a9d8-786cebc9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353</Words>
  <Application>Microsoft Office PowerPoint</Application>
  <PresentationFormat>Grand écran</PresentationFormat>
  <Paragraphs>49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BTS SAM  Collaboration aux RESSOURCES HUMAINES</vt:lpstr>
      <vt:lpstr>Présentation PowerPoint</vt:lpstr>
      <vt:lpstr>Le programme RH de 1ère année</vt:lpstr>
      <vt:lpstr>(suite)</vt:lpstr>
      <vt:lpstr>Le programme RH de 2ème année</vt:lpstr>
      <vt:lpstr>(suite)</vt:lpstr>
      <vt:lpstr>Présentation PowerPoint</vt:lpstr>
      <vt:lpstr>Présentation PowerPoint</vt:lpstr>
      <vt:lpstr>Horaire : 4h de cours par semaine   Epreuve : écrite de 4H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 SAM  Collaboration aux RESSOURCES HUMAINES</dc:title>
  <dc:creator>Florence, YQUEL</dc:creator>
  <cp:lastModifiedBy>Florence, YQUEL</cp:lastModifiedBy>
  <cp:revision>39</cp:revision>
  <dcterms:created xsi:type="dcterms:W3CDTF">2021-02-03T18:15:26Z</dcterms:created>
  <dcterms:modified xsi:type="dcterms:W3CDTF">2021-02-05T13:42:54Z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0x010100B74F357B09FF904FA1F8C6913CFED652</vt:lpwstr>
  </property>
</Properties>
</file>