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E402E-8DAD-41CF-99DC-1E8E58DE8D39}" v="645" dt="2021-01-29T12:27:2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54892"/>
      </p:ext>
    </p:extLst>
  </p:cSld>
  <p:clrMapOvr>
    <a:masterClrMapping/>
  </p:clrMapOvr>
  <p:transition spd="slow" advClick="0" advTm="3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2679"/>
      </p:ext>
    </p:extLst>
  </p:cSld>
  <p:clrMapOvr>
    <a:masterClrMapping/>
  </p:clrMapOvr>
  <p:transition spd="slow" advClick="0" advTm="3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0416"/>
      </p:ext>
    </p:extLst>
  </p:cSld>
  <p:clrMapOvr>
    <a:masterClrMapping/>
  </p:clrMapOvr>
  <p:transition spd="slow" advClick="0" advTm="3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669"/>
      </p:ext>
    </p:extLst>
  </p:cSld>
  <p:clrMapOvr>
    <a:masterClrMapping/>
  </p:clrMapOvr>
  <p:transition spd="slow" advClick="0" advTm="3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2873"/>
      </p:ext>
    </p:extLst>
  </p:cSld>
  <p:clrMapOvr>
    <a:masterClrMapping/>
  </p:clrMapOvr>
  <p:transition spd="slow" advClick="0" advTm="3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4177"/>
      </p:ext>
    </p:extLst>
  </p:cSld>
  <p:clrMapOvr>
    <a:masterClrMapping/>
  </p:clrMapOvr>
  <p:transition spd="slow" advClick="0" advTm="3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1660"/>
      </p:ext>
    </p:extLst>
  </p:cSld>
  <p:clrMapOvr>
    <a:masterClrMapping/>
  </p:clrMapOvr>
  <p:transition spd="slow" advClick="0" advTm="3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4854"/>
      </p:ext>
    </p:extLst>
  </p:cSld>
  <p:clrMapOvr>
    <a:masterClrMapping/>
  </p:clrMapOvr>
  <p:transition spd="slow" advClick="0" advTm="3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8799"/>
      </p:ext>
    </p:extLst>
  </p:cSld>
  <p:clrMapOvr>
    <a:masterClrMapping/>
  </p:clrMapOvr>
  <p:transition spd="slow" advClick="0" advTm="3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2698"/>
      </p:ext>
    </p:extLst>
  </p:cSld>
  <p:clrMapOvr>
    <a:masterClrMapping/>
  </p:clrMapOvr>
  <p:transition spd="slow" advClick="0" advTm="3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6434"/>
      </p:ext>
    </p:extLst>
  </p:cSld>
  <p:clrMapOvr>
    <a:masterClrMapping/>
  </p:clrMapOvr>
  <p:transition spd="slow" advClick="0" advTm="3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 advTm="30000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de-DE" sz="1900" dirty="0"/>
          </a:p>
          <a:p>
            <a:pPr>
              <a:lnSpc>
                <a:spcPct val="90000"/>
              </a:lnSpc>
            </a:pPr>
            <a:endParaRPr lang="de-DE" sz="1900"/>
          </a:p>
        </p:txBody>
      </p:sp>
      <p:pic>
        <p:nvPicPr>
          <p:cNvPr id="4" name="Image 4" descr="Une image contenant bouteille, signe, assis, alimentation&#10;&#10;Description générée automatiquement">
            <a:extLst>
              <a:ext uri="{FF2B5EF4-FFF2-40B4-BE49-F238E27FC236}">
                <a16:creationId xmlns:a16="http://schemas.microsoft.com/office/drawing/2014/main" id="{5A3B3F44-D49F-4EDD-99E2-53C9420A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44" y="5183403"/>
            <a:ext cx="3292910" cy="8978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F5DD7B-0BBF-42B1-ABFB-9E94663B752F}"/>
              </a:ext>
            </a:extLst>
          </p:cNvPr>
          <p:cNvSpPr txBox="1"/>
          <p:nvPr/>
        </p:nvSpPr>
        <p:spPr>
          <a:xfrm>
            <a:off x="2079811" y="1250578"/>
            <a:ext cx="755052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i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CEJM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​</a:t>
            </a:r>
          </a:p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latin typeface="Arial Black"/>
              <a:cs typeface="Segoe UI"/>
            </a:endParaRP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Culture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Economique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Juridique 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Managériale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4D578D73-3240-4303-BF03-349642CBF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4608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ransition spd="slow" advClick="0" advTm="3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de-DE" sz="1900" dirty="0"/>
          </a:p>
          <a:p>
            <a:pPr>
              <a:lnSpc>
                <a:spcPct val="90000"/>
              </a:lnSpc>
            </a:pPr>
            <a:endParaRPr lang="de-DE" sz="1900"/>
          </a:p>
        </p:txBody>
      </p:sp>
      <p:pic>
        <p:nvPicPr>
          <p:cNvPr id="4" name="Image 4" descr="Une image contenant bouteille, signe, assis, alimentation&#10;&#10;Description générée automatiquement">
            <a:extLst>
              <a:ext uri="{FF2B5EF4-FFF2-40B4-BE49-F238E27FC236}">
                <a16:creationId xmlns:a16="http://schemas.microsoft.com/office/drawing/2014/main" id="{5A3B3F44-D49F-4EDD-99E2-53C9420A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44" y="5183403"/>
            <a:ext cx="3292910" cy="8978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F5DD7B-0BBF-42B1-ABFB-9E94663B752F}"/>
              </a:ext>
            </a:extLst>
          </p:cNvPr>
          <p:cNvSpPr txBox="1"/>
          <p:nvPr/>
        </p:nvSpPr>
        <p:spPr>
          <a:xfrm>
            <a:off x="2079811" y="1250578"/>
            <a:ext cx="755052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i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CEJM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​</a:t>
            </a:r>
          </a:p>
          <a:p>
            <a:pPr algn="ctr"/>
            <a:r>
              <a:rPr lang="fr-FR" sz="3600" i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Les horaires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latin typeface="Arial Black"/>
              <a:cs typeface="Segoe UI"/>
            </a:endParaRP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4 h de cours/semaine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2 h d'atelier professionnel/ semaine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F5DE146F-EEB3-4209-8494-F3419B1D3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3633" y="4573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15243"/>
      </p:ext>
    </p:extLst>
  </p:cSld>
  <p:clrMapOvr>
    <a:masterClrMapping/>
  </p:clrMapOvr>
  <p:transition spd="slow"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de-DE" sz="1900" dirty="0"/>
          </a:p>
          <a:p>
            <a:pPr>
              <a:lnSpc>
                <a:spcPct val="90000"/>
              </a:lnSpc>
            </a:pPr>
            <a:endParaRPr lang="de-DE" sz="1900"/>
          </a:p>
        </p:txBody>
      </p:sp>
      <p:pic>
        <p:nvPicPr>
          <p:cNvPr id="4" name="Image 4" descr="Une image contenant bouteille, signe, assis, alimentation&#10;&#10;Description générée automatiquement">
            <a:extLst>
              <a:ext uri="{FF2B5EF4-FFF2-40B4-BE49-F238E27FC236}">
                <a16:creationId xmlns:a16="http://schemas.microsoft.com/office/drawing/2014/main" id="{5A3B3F44-D49F-4EDD-99E2-53C9420A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44" y="5183403"/>
            <a:ext cx="3292910" cy="8978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F5DD7B-0BBF-42B1-ABFB-9E94663B752F}"/>
              </a:ext>
            </a:extLst>
          </p:cNvPr>
          <p:cNvSpPr txBox="1"/>
          <p:nvPr/>
        </p:nvSpPr>
        <p:spPr>
          <a:xfrm>
            <a:off x="2079811" y="1250578"/>
            <a:ext cx="755052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i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CEJM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​</a:t>
            </a:r>
          </a:p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Quel programme?</a:t>
            </a:r>
          </a:p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latin typeface="Arial Black"/>
              <a:cs typeface="Segoe UI"/>
            </a:endParaRP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Thèmes 1</a:t>
            </a:r>
            <a:r>
              <a:rPr lang="fr-FR" sz="3600" baseline="300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ère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 et 2</a:t>
            </a:r>
            <a:r>
              <a:rPr lang="fr-FR" sz="3600" baseline="300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ème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 année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Ateliers professionnels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38275EC4-2E70-45A0-A921-647910EAE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5533" y="4372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7401"/>
      </p:ext>
    </p:extLst>
  </p:cSld>
  <p:clrMapOvr>
    <a:masterClrMapping/>
  </p:clrMapOvr>
  <p:transition spd="slow" advClick="0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de-DE" sz="1900" dirty="0"/>
          </a:p>
          <a:p>
            <a:pPr>
              <a:lnSpc>
                <a:spcPct val="90000"/>
              </a:lnSpc>
            </a:pPr>
            <a:endParaRPr lang="de-DE" sz="19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F5DD7B-0BBF-42B1-ABFB-9E94663B752F}"/>
              </a:ext>
            </a:extLst>
          </p:cNvPr>
          <p:cNvSpPr txBox="1"/>
          <p:nvPr/>
        </p:nvSpPr>
        <p:spPr>
          <a:xfrm>
            <a:off x="2079811" y="1250578"/>
            <a:ext cx="7550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latin typeface="Arial Black"/>
              <a:cs typeface="Segoe UI"/>
            </a:endParaRPr>
          </a:p>
        </p:txBody>
      </p:sp>
      <p:pic>
        <p:nvPicPr>
          <p:cNvPr id="2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F4E4EA45-88FF-4C75-96FA-55CC0C121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0" y="2203"/>
            <a:ext cx="12200960" cy="6909625"/>
          </a:xfrm>
          <a:prstGeom prst="rect">
            <a:avLst/>
          </a:prstGeom>
        </p:spPr>
      </p:pic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CC1A7D6F-8632-4ABB-91E5-A83277C4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400" y="5970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0263"/>
      </p:ext>
    </p:extLst>
  </p:cSld>
  <p:clrMapOvr>
    <a:masterClrMapping/>
  </p:clrMapOvr>
  <p:transition spd="slow" advClick="0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de-DE" sz="1900" dirty="0"/>
          </a:p>
          <a:p>
            <a:pPr>
              <a:lnSpc>
                <a:spcPct val="90000"/>
              </a:lnSpc>
            </a:pPr>
            <a:endParaRPr lang="de-DE" sz="1900"/>
          </a:p>
        </p:txBody>
      </p:sp>
      <p:pic>
        <p:nvPicPr>
          <p:cNvPr id="4" name="Image 4" descr="Une image contenant bouteille, signe, assis, alimentation&#10;&#10;Description générée automatiquement">
            <a:extLst>
              <a:ext uri="{FF2B5EF4-FFF2-40B4-BE49-F238E27FC236}">
                <a16:creationId xmlns:a16="http://schemas.microsoft.com/office/drawing/2014/main" id="{5A3B3F44-D49F-4EDD-99E2-53C9420A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44" y="5183403"/>
            <a:ext cx="3292910" cy="8978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F5DD7B-0BBF-42B1-ABFB-9E94663B752F}"/>
              </a:ext>
            </a:extLst>
          </p:cNvPr>
          <p:cNvSpPr txBox="1"/>
          <p:nvPr/>
        </p:nvSpPr>
        <p:spPr>
          <a:xfrm>
            <a:off x="2079811" y="1250578"/>
            <a:ext cx="755052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i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CEJM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​</a:t>
            </a:r>
          </a:p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Quelle épreuve?</a:t>
            </a:r>
          </a:p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latin typeface="Arial Black"/>
              <a:cs typeface="Segoe UI"/>
            </a:endParaRP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Écrite 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4 h</a:t>
            </a:r>
          </a:p>
          <a:p>
            <a:pPr marL="342900" indent="-342900">
              <a:buFont typeface="Wingdings"/>
              <a:buChar char="ü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Segoe UI"/>
              </a:rPr>
              <a:t>Coefficient 3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DD2944C0-8741-4673-A397-CB1C13B3C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5400" y="4057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576"/>
      </p:ext>
    </p:extLst>
  </p:cSld>
  <p:clrMapOvr>
    <a:masterClrMapping/>
  </p:clrMapOvr>
  <p:transition spd="slow" advClick="0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F357B09FF904FA1F8C6913CFED652" ma:contentTypeVersion="7" ma:contentTypeDescription="Crée un document." ma:contentTypeScope="" ma:versionID="f6130a9166a73d067a4353ffdbab73f1">
  <xsd:schema xmlns:xsd="http://www.w3.org/2001/XMLSchema" xmlns:xs="http://www.w3.org/2001/XMLSchema" xmlns:p="http://schemas.microsoft.com/office/2006/metadata/properties" xmlns:ns2="9da11044-7b11-4465-a9d8-786cebc99245" targetNamespace="http://schemas.microsoft.com/office/2006/metadata/properties" ma:root="true" ma:fieldsID="27e3ea43edae82127b2552ea0df25175" ns2:_="">
    <xsd:import namespace="9da11044-7b11-4465-a9d8-786cebc9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11044-7b11-4465-a9d8-786cebc99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191EE-7248-4DE3-ABC7-5BE37328F42C}"/>
</file>

<file path=customXml/itemProps2.xml><?xml version="1.0" encoding="utf-8"?>
<ds:datastoreItem xmlns:ds="http://schemas.openxmlformats.org/officeDocument/2006/customXml" ds:itemID="{B3C0E7C8-6B7E-43C8-89A9-8EE5442B8EDA}"/>
</file>

<file path=customXml/itemProps3.xml><?xml version="1.0" encoding="utf-8"?>
<ds:datastoreItem xmlns:ds="http://schemas.openxmlformats.org/officeDocument/2006/customXml" ds:itemID="{D672ED5E-8C03-4DD1-A5AF-62B618783380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</Words>
  <Application>Microsoft Office PowerPoint</Application>
  <PresentationFormat>Grand écran</PresentationFormat>
  <Paragraphs>22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Gill Sans MT</vt:lpstr>
      <vt:lpstr>Goudy Old Style</vt:lpstr>
      <vt:lpstr>Wingdings</vt:lpstr>
      <vt:lpstr>ClassicFrameVTI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Yacine Kada</dc:creator>
  <cp:lastModifiedBy>Yacine Kada</cp:lastModifiedBy>
  <cp:revision>142</cp:revision>
  <dcterms:created xsi:type="dcterms:W3CDTF">2021-01-29T10:56:47Z</dcterms:created>
  <dcterms:modified xsi:type="dcterms:W3CDTF">2021-01-30T11:53:16Z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0x010100B74F357B09FF904FA1F8C6913CFED652</vt:lpwstr>
  </property>
</Properties>
</file>